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4.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2" r:id="rId5"/>
    <p:sldMasterId id="2147483710" r:id="rId6"/>
    <p:sldMasterId id="2147483698" r:id="rId7"/>
    <p:sldMasterId id="2147483686" r:id="rId8"/>
  </p:sldMasterIdLst>
  <p:notesMasterIdLst>
    <p:notesMasterId r:id="rId46"/>
  </p:notesMasterIdLst>
  <p:sldIdLst>
    <p:sldId id="259" r:id="rId9"/>
    <p:sldId id="256" r:id="rId10"/>
    <p:sldId id="841" r:id="rId11"/>
    <p:sldId id="825" r:id="rId12"/>
    <p:sldId id="845" r:id="rId13"/>
    <p:sldId id="846" r:id="rId14"/>
    <p:sldId id="847" r:id="rId15"/>
    <p:sldId id="828" r:id="rId16"/>
    <p:sldId id="848" r:id="rId17"/>
    <p:sldId id="862" r:id="rId18"/>
    <p:sldId id="849" r:id="rId19"/>
    <p:sldId id="786" r:id="rId20"/>
    <p:sldId id="826" r:id="rId21"/>
    <p:sldId id="850" r:id="rId22"/>
    <p:sldId id="852" r:id="rId23"/>
    <p:sldId id="857" r:id="rId24"/>
    <p:sldId id="859" r:id="rId25"/>
    <p:sldId id="861" r:id="rId26"/>
    <p:sldId id="851" r:id="rId27"/>
    <p:sldId id="844" r:id="rId28"/>
    <p:sldId id="863" r:id="rId29"/>
    <p:sldId id="864" r:id="rId30"/>
    <p:sldId id="865" r:id="rId31"/>
    <p:sldId id="866" r:id="rId32"/>
    <p:sldId id="867" r:id="rId33"/>
    <p:sldId id="868" r:id="rId34"/>
    <p:sldId id="853" r:id="rId35"/>
    <p:sldId id="869" r:id="rId36"/>
    <p:sldId id="870" r:id="rId37"/>
    <p:sldId id="871" r:id="rId38"/>
    <p:sldId id="830" r:id="rId39"/>
    <p:sldId id="854" r:id="rId40"/>
    <p:sldId id="855" r:id="rId41"/>
    <p:sldId id="873" r:id="rId42"/>
    <p:sldId id="872" r:id="rId43"/>
    <p:sldId id="858" r:id="rId44"/>
    <p:sldId id="829"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02" userDrawn="1">
          <p15:clr>
            <a:srgbClr val="A4A3A4"/>
          </p15:clr>
        </p15:guide>
        <p15:guide id="3" orient="horz" pos="3997" userDrawn="1">
          <p15:clr>
            <a:srgbClr val="A4A3A4"/>
          </p15:clr>
        </p15:guide>
        <p15:guide id="4" orient="horz" pos="3498" userDrawn="1">
          <p15:clr>
            <a:srgbClr val="A4A3A4"/>
          </p15:clr>
        </p15:guide>
        <p15:guide id="5" orient="horz" pos="3770" userDrawn="1">
          <p15:clr>
            <a:srgbClr val="A4A3A4"/>
          </p15:clr>
        </p15:guide>
        <p15:guide id="6" orient="horz" pos="143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a Lopez" initials="AL" lastIdx="0" clrIdx="0">
    <p:extLst>
      <p:ext uri="{19B8F6BF-5375-455C-9EA6-DF929625EA0E}">
        <p15:presenceInfo xmlns:p15="http://schemas.microsoft.com/office/powerpoint/2012/main" userId="S::andrea.lopez@endava.com::6f5c39ab-817f-4001-9b6f-16956232ba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B0F0"/>
    <a:srgbClr val="E84D2D"/>
    <a:srgbClr val="9EC4E4"/>
    <a:srgbClr val="8DD7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43" autoAdjust="0"/>
    <p:restoredTop sz="80952"/>
  </p:normalViewPr>
  <p:slideViewPr>
    <p:cSldViewPr snapToGrid="0">
      <p:cViewPr varScale="1">
        <p:scale>
          <a:sx n="121" d="100"/>
          <a:sy n="121" d="100"/>
        </p:scale>
        <p:origin x="928" y="592"/>
      </p:cViewPr>
      <p:guideLst>
        <p:guide pos="302"/>
        <p:guide orient="horz" pos="3997"/>
        <p:guide orient="horz" pos="3498"/>
        <p:guide orient="horz" pos="3770"/>
        <p:guide orient="horz" pos="1434"/>
      </p:guideLst>
    </p:cSldViewPr>
  </p:slideViewPr>
  <p:notesTextViewPr>
    <p:cViewPr>
      <p:scale>
        <a:sx n="1" d="1"/>
        <a:sy n="1" d="1"/>
      </p:scale>
      <p:origin x="0" y="0"/>
    </p:cViewPr>
  </p:notesTextViewPr>
  <p:sorterViewPr>
    <p:cViewPr>
      <p:scale>
        <a:sx n="66" d="100"/>
        <a:sy n="66" d="100"/>
      </p:scale>
      <p:origin x="0" y="0"/>
    </p:cViewPr>
  </p:sorterViewPr>
  <p:notesViewPr>
    <p:cSldViewPr snapToGrid="0" showGuides="1">
      <p:cViewPr varScale="1">
        <p:scale>
          <a:sx n="72" d="100"/>
          <a:sy n="72" d="100"/>
        </p:scale>
        <p:origin x="3592" y="2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viewProps" Target="view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notesMaster" Target="notesMasters/notesMaster1.xml"/><Relationship Id="rId20" Type="http://schemas.openxmlformats.org/officeDocument/2006/relationships/slide" Target="slides/slide12.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E5A414-9C50-554C-876B-8FE3E682C36F}" type="datetimeFigureOut">
              <a:rPr lang="en-US" smtClean="0"/>
              <a:t>7/30/19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9F4644-670F-8C4F-A2F5-D4053E1404FF}" type="slidenum">
              <a:rPr lang="en-US" smtClean="0"/>
              <a:t>‹#›</a:t>
            </a:fld>
            <a:endParaRPr lang="en-US"/>
          </a:p>
        </p:txBody>
      </p:sp>
    </p:spTree>
    <p:extLst>
      <p:ext uri="{BB962C8B-B14F-4D97-AF65-F5344CB8AC3E}">
        <p14:creationId xmlns:p14="http://schemas.microsoft.com/office/powerpoint/2010/main" val="325145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4</a:t>
            </a:fld>
            <a:endParaRPr lang="en-US"/>
          </a:p>
        </p:txBody>
      </p:sp>
    </p:spTree>
    <p:extLst>
      <p:ext uri="{BB962C8B-B14F-4D97-AF65-F5344CB8AC3E}">
        <p14:creationId xmlns:p14="http://schemas.microsoft.com/office/powerpoint/2010/main" val="3846275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21</a:t>
            </a:fld>
            <a:endParaRPr lang="en-US"/>
          </a:p>
        </p:txBody>
      </p:sp>
    </p:spTree>
    <p:extLst>
      <p:ext uri="{BB962C8B-B14F-4D97-AF65-F5344CB8AC3E}">
        <p14:creationId xmlns:p14="http://schemas.microsoft.com/office/powerpoint/2010/main" val="3897759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22</a:t>
            </a:fld>
            <a:endParaRPr lang="en-US"/>
          </a:p>
        </p:txBody>
      </p:sp>
    </p:spTree>
    <p:extLst>
      <p:ext uri="{BB962C8B-B14F-4D97-AF65-F5344CB8AC3E}">
        <p14:creationId xmlns:p14="http://schemas.microsoft.com/office/powerpoint/2010/main" val="7448492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23</a:t>
            </a:fld>
            <a:endParaRPr lang="en-US"/>
          </a:p>
        </p:txBody>
      </p:sp>
    </p:spTree>
    <p:extLst>
      <p:ext uri="{BB962C8B-B14F-4D97-AF65-F5344CB8AC3E}">
        <p14:creationId xmlns:p14="http://schemas.microsoft.com/office/powerpoint/2010/main" val="15225002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Es el </a:t>
            </a:r>
            <a:r>
              <a:rPr lang="en-US" dirty="0" err="1"/>
              <a:t>proceso</a:t>
            </a:r>
            <a:r>
              <a:rPr lang="en-US" dirty="0"/>
              <a:t> de </a:t>
            </a:r>
            <a:r>
              <a:rPr lang="en-US" dirty="0" err="1"/>
              <a:t>verificar</a:t>
            </a:r>
            <a:r>
              <a:rPr lang="en-US" dirty="0"/>
              <a:t> que un </a:t>
            </a:r>
            <a:r>
              <a:rPr lang="en-US" dirty="0" err="1"/>
              <a:t>sistema</a:t>
            </a:r>
            <a:r>
              <a:rPr lang="en-US" dirty="0"/>
              <a:t> de software </a:t>
            </a:r>
            <a:r>
              <a:rPr lang="en-US" dirty="0" err="1"/>
              <a:t>cumpla</a:t>
            </a:r>
            <a:r>
              <a:rPr lang="en-US" dirty="0"/>
              <a:t> con las </a:t>
            </a:r>
            <a:r>
              <a:rPr lang="en-US" dirty="0" err="1"/>
              <a:t>especificaciones</a:t>
            </a:r>
            <a:r>
              <a:rPr lang="en-US" dirty="0"/>
              <a:t> y que </a:t>
            </a:r>
            <a:r>
              <a:rPr lang="en-US" dirty="0" err="1"/>
              <a:t>cumpla</a:t>
            </a:r>
            <a:r>
              <a:rPr lang="en-US" dirty="0"/>
              <a:t> con el </a:t>
            </a:r>
            <a:r>
              <a:rPr lang="en-US" dirty="0" err="1"/>
              <a:t>propósito</a:t>
            </a:r>
            <a:r>
              <a:rPr lang="en-US" dirty="0"/>
              <a:t> </a:t>
            </a:r>
            <a:r>
              <a:rPr lang="en-US" dirty="0" err="1"/>
              <a:t>previsto</a:t>
            </a:r>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25</a:t>
            </a:fld>
            <a:endParaRPr lang="en-US"/>
          </a:p>
        </p:txBody>
      </p:sp>
    </p:spTree>
    <p:extLst>
      <p:ext uri="{BB962C8B-B14F-4D97-AF65-F5344CB8AC3E}">
        <p14:creationId xmlns:p14="http://schemas.microsoft.com/office/powerpoint/2010/main" val="1707535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Verification: </a:t>
            </a:r>
            <a:r>
              <a:rPr lang="en-US" sz="1200" spc="-30" dirty="0">
                <a:solidFill>
                  <a:schemeClr val="bg2">
                    <a:lumMod val="25000"/>
                  </a:schemeClr>
                </a:solidFill>
                <a:latin typeface="Helvetica" pitchFamily="2" charset="0"/>
                <a:cs typeface="Calibri" panose="020F0502020204030204"/>
              </a:rPr>
              <a:t>Then, it also implies the use of the Design Specification to feed the construction process. Every time the output of a process correctly implements its input specification, the software product is one step closer to final verification. If the output of a process is incorrect, the developers are not building the product the stakeholders want correctly. This kind of verification is called "artifact or specification verification”</a:t>
            </a:r>
          </a:p>
          <a:p>
            <a:endParaRPr lang="en-US" sz="1200" spc="-30" dirty="0">
              <a:solidFill>
                <a:schemeClr val="bg2">
                  <a:lumMod val="25000"/>
                </a:schemeClr>
              </a:solidFill>
              <a:latin typeface="Helvetica" pitchFamily="2" charset="0"/>
              <a:cs typeface="Calibri" panose="020F0502020204030204"/>
            </a:endParaRPr>
          </a:p>
          <a:p>
            <a:r>
              <a:rPr lang="en-US" sz="1200" spc="-30" dirty="0">
                <a:solidFill>
                  <a:schemeClr val="bg2">
                    <a:lumMod val="25000"/>
                  </a:schemeClr>
                </a:solidFill>
                <a:latin typeface="Helvetica" pitchFamily="2" charset="0"/>
                <a:cs typeface="Calibri" panose="020F0502020204030204"/>
              </a:rPr>
              <a:t>Requirements Specification (input) -&gt; development process -&gt; design process -&gt; Design </a:t>
            </a:r>
            <a:r>
              <a:rPr lang="en-US" sz="1200" spc="-30" dirty="0" err="1">
                <a:solidFill>
                  <a:schemeClr val="bg2">
                    <a:lumMod val="25000"/>
                  </a:schemeClr>
                </a:solidFill>
                <a:latin typeface="Helvetica" pitchFamily="2" charset="0"/>
                <a:cs typeface="Calibri" panose="020F0502020204030204"/>
              </a:rPr>
              <a:t>Specificaiton</a:t>
            </a:r>
            <a:r>
              <a:rPr lang="en-US" sz="1200" spc="-30" dirty="0">
                <a:solidFill>
                  <a:schemeClr val="bg2">
                    <a:lumMod val="25000"/>
                  </a:schemeClr>
                </a:solidFill>
                <a:latin typeface="Helvetica" pitchFamily="2" charset="0"/>
                <a:cs typeface="Calibri" panose="020F0502020204030204"/>
              </a:rPr>
              <a:t> (output)</a:t>
            </a:r>
          </a:p>
          <a:p>
            <a:endParaRPr lang="en-US" sz="1200" spc="-30" dirty="0">
              <a:solidFill>
                <a:schemeClr val="bg2">
                  <a:lumMod val="25000"/>
                </a:schemeClr>
              </a:solidFill>
              <a:latin typeface="Helvetica" pitchFamily="2" charset="0"/>
              <a:cs typeface="Calibri" panose="020F0502020204030204"/>
            </a:endParaRPr>
          </a:p>
          <a:p>
            <a:r>
              <a:rPr lang="en-US" sz="1200" b="1" i="0" kern="1200" dirty="0">
                <a:solidFill>
                  <a:schemeClr val="tx1"/>
                </a:solidFill>
                <a:effectLst/>
                <a:latin typeface="+mn-lt"/>
                <a:ea typeface="+mn-ea"/>
                <a:cs typeface="+mn-cs"/>
              </a:rPr>
              <a:t>Validation:</a:t>
            </a:r>
            <a:r>
              <a:rPr lang="en-US" sz="1200" b="0" i="0" kern="1200" dirty="0">
                <a:solidFill>
                  <a:schemeClr val="tx1"/>
                </a:solidFill>
                <a:effectLst/>
                <a:latin typeface="+mn-lt"/>
                <a:ea typeface="+mn-ea"/>
                <a:cs typeface="+mn-cs"/>
              </a:rPr>
              <a:t> If such artifact is incomplete or wrong, the developers will not be able to build the product the stakeholders want. This is a form of "artifact or specification validation".</a:t>
            </a:r>
          </a:p>
          <a:p>
            <a:r>
              <a:rPr lang="en-US" sz="1200" b="0" i="1" kern="1200" dirty="0" err="1">
                <a:solidFill>
                  <a:schemeClr val="tx1"/>
                </a:solidFill>
                <a:effectLst/>
                <a:latin typeface="+mn-lt"/>
                <a:ea typeface="+mn-ea"/>
                <a:cs typeface="+mn-cs"/>
              </a:rPr>
              <a:t>Construir</a:t>
            </a:r>
            <a:r>
              <a:rPr lang="en-US" sz="1200" b="0" i="1" kern="1200" dirty="0">
                <a:solidFill>
                  <a:schemeClr val="tx1"/>
                </a:solidFill>
                <a:effectLst/>
                <a:latin typeface="+mn-lt"/>
                <a:ea typeface="+mn-ea"/>
                <a:cs typeface="+mn-cs"/>
              </a:rPr>
              <a:t> el </a:t>
            </a:r>
            <a:r>
              <a:rPr lang="en-US" sz="1200" b="0" i="1" kern="1200" dirty="0" err="1">
                <a:solidFill>
                  <a:schemeClr val="tx1"/>
                </a:solidFill>
                <a:effectLst/>
                <a:latin typeface="+mn-lt"/>
                <a:ea typeface="+mn-ea"/>
                <a:cs typeface="+mn-cs"/>
              </a:rPr>
              <a:t>producto</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correcto</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implica</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crear</a:t>
            </a:r>
            <a:r>
              <a:rPr lang="en-US" sz="1200" b="0" i="1" kern="1200" dirty="0">
                <a:solidFill>
                  <a:schemeClr val="tx1"/>
                </a:solidFill>
                <a:effectLst/>
                <a:latin typeface="+mn-lt"/>
                <a:ea typeface="+mn-ea"/>
                <a:cs typeface="+mn-cs"/>
              </a:rPr>
              <a:t> una </a:t>
            </a:r>
            <a:r>
              <a:rPr lang="en-US" sz="1200" b="0" i="1" kern="1200" dirty="0" err="1">
                <a:solidFill>
                  <a:schemeClr val="tx1"/>
                </a:solidFill>
                <a:effectLst/>
                <a:latin typeface="+mn-lt"/>
                <a:ea typeface="+mn-ea"/>
                <a:cs typeface="+mn-cs"/>
              </a:rPr>
              <a:t>Especificación</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requisitos</a:t>
            </a:r>
            <a:r>
              <a:rPr lang="en-US" sz="1200" b="0" i="1" kern="1200" dirty="0">
                <a:solidFill>
                  <a:schemeClr val="tx1"/>
                </a:solidFill>
                <a:effectLst/>
                <a:latin typeface="+mn-lt"/>
                <a:ea typeface="+mn-ea"/>
                <a:cs typeface="+mn-cs"/>
              </a:rPr>
              <a:t> que </a:t>
            </a:r>
            <a:r>
              <a:rPr lang="en-US" sz="1200" b="0" i="1" kern="1200" dirty="0" err="1">
                <a:solidFill>
                  <a:schemeClr val="tx1"/>
                </a:solidFill>
                <a:effectLst/>
                <a:latin typeface="+mn-lt"/>
                <a:ea typeface="+mn-ea"/>
                <a:cs typeface="+mn-cs"/>
              </a:rPr>
              <a:t>contenga</a:t>
            </a:r>
            <a:r>
              <a:rPr lang="en-US" sz="1200" b="0" i="1" kern="1200" dirty="0">
                <a:solidFill>
                  <a:schemeClr val="tx1"/>
                </a:solidFill>
                <a:effectLst/>
                <a:latin typeface="+mn-lt"/>
                <a:ea typeface="+mn-ea"/>
                <a:cs typeface="+mn-cs"/>
              </a:rPr>
              <a:t> las </a:t>
            </a:r>
            <a:r>
              <a:rPr lang="en-US" sz="1200" b="0" i="1" kern="1200" dirty="0" err="1">
                <a:solidFill>
                  <a:schemeClr val="tx1"/>
                </a:solidFill>
                <a:effectLst/>
                <a:latin typeface="+mn-lt"/>
                <a:ea typeface="+mn-ea"/>
                <a:cs typeface="+mn-cs"/>
              </a:rPr>
              <a:t>necesidades</a:t>
            </a:r>
            <a:r>
              <a:rPr lang="en-US" sz="1200" b="0" i="1" kern="1200" dirty="0">
                <a:solidFill>
                  <a:schemeClr val="tx1"/>
                </a:solidFill>
                <a:effectLst/>
                <a:latin typeface="+mn-lt"/>
                <a:ea typeface="+mn-ea"/>
                <a:cs typeface="+mn-cs"/>
              </a:rPr>
              <a:t> y </a:t>
            </a:r>
            <a:r>
              <a:rPr lang="en-US" sz="1200" b="0" i="1" kern="1200" dirty="0" err="1">
                <a:solidFill>
                  <a:schemeClr val="tx1"/>
                </a:solidFill>
                <a:effectLst/>
                <a:latin typeface="+mn-lt"/>
                <a:ea typeface="+mn-ea"/>
                <a:cs typeface="+mn-cs"/>
              </a:rPr>
              <a:t>objetivos</a:t>
            </a:r>
            <a:r>
              <a:rPr lang="en-US" sz="1200" b="0" i="1" kern="1200" dirty="0">
                <a:solidFill>
                  <a:schemeClr val="tx1"/>
                </a:solidFill>
                <a:effectLst/>
                <a:latin typeface="+mn-lt"/>
                <a:ea typeface="+mn-ea"/>
                <a:cs typeface="+mn-cs"/>
              </a:rPr>
              <a:t> de las </a:t>
            </a:r>
            <a:r>
              <a:rPr lang="en-US" sz="1200" b="0" i="1" kern="1200" dirty="0" err="1">
                <a:solidFill>
                  <a:schemeClr val="tx1"/>
                </a:solidFill>
                <a:effectLst/>
                <a:latin typeface="+mn-lt"/>
                <a:ea typeface="+mn-ea"/>
                <a:cs typeface="+mn-cs"/>
              </a:rPr>
              <a:t>partes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interesadas</a:t>
            </a:r>
            <a:r>
              <a:rPr lang="en-US" sz="1200" b="0" i="1" kern="1200" dirty="0">
                <a:solidFill>
                  <a:schemeClr val="tx1"/>
                </a:solidFill>
                <a:effectLst/>
                <a:latin typeface="+mn-lt"/>
                <a:ea typeface="+mn-ea"/>
                <a:cs typeface="+mn-cs"/>
              </a:rPr>
              <a:t> del </a:t>
            </a:r>
            <a:r>
              <a:rPr lang="en-US" sz="1200" b="0" i="1" kern="1200" dirty="0" err="1">
                <a:solidFill>
                  <a:schemeClr val="tx1"/>
                </a:solidFill>
                <a:effectLst/>
                <a:latin typeface="+mn-lt"/>
                <a:ea typeface="+mn-ea"/>
                <a:cs typeface="+mn-cs"/>
              </a:rPr>
              <a:t>producto</a:t>
            </a:r>
            <a:r>
              <a:rPr lang="en-US" sz="1200" b="0" i="1" kern="1200" dirty="0">
                <a:solidFill>
                  <a:schemeClr val="tx1"/>
                </a:solidFill>
                <a:effectLst/>
                <a:latin typeface="+mn-lt"/>
                <a:ea typeface="+mn-ea"/>
                <a:cs typeface="+mn-cs"/>
              </a:rPr>
              <a:t> de software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Note: Verification begins before Validation and then they run in parallel until the software product is released.</a:t>
            </a:r>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26</a:t>
            </a:fld>
            <a:endParaRPr lang="en-US"/>
          </a:p>
        </p:txBody>
      </p:sp>
    </p:spTree>
    <p:extLst>
      <p:ext uri="{BB962C8B-B14F-4D97-AF65-F5344CB8AC3E}">
        <p14:creationId xmlns:p14="http://schemas.microsoft.com/office/powerpoint/2010/main" val="20554174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200" b="0" i="0" kern="1200" dirty="0">
                <a:solidFill>
                  <a:schemeClr val="tx1"/>
                </a:solidFill>
                <a:effectLst/>
                <a:latin typeface="+mn-lt"/>
                <a:ea typeface="+mn-ea"/>
                <a:cs typeface="+mn-cs"/>
              </a:rPr>
              <a:t>Before you write implementation code, write some code that proves that the implementation works or </a:t>
            </a:r>
            <a:r>
              <a:rPr lang="en-US" sz="1200" b="1" i="0" kern="1200" dirty="0">
                <a:solidFill>
                  <a:schemeClr val="tx1"/>
                </a:solidFill>
                <a:effectLst/>
                <a:latin typeface="+mn-lt"/>
                <a:ea typeface="+mn-ea"/>
                <a:cs typeface="+mn-cs"/>
              </a:rPr>
              <a:t>fails</a:t>
            </a:r>
            <a:r>
              <a:rPr lang="en-US" sz="1200" b="0" i="0" kern="1200" dirty="0">
                <a:solidFill>
                  <a:schemeClr val="tx1"/>
                </a:solidFill>
                <a:effectLst/>
                <a:latin typeface="+mn-lt"/>
                <a:ea typeface="+mn-ea"/>
                <a:cs typeface="+mn-cs"/>
              </a:rPr>
              <a:t>. Watch the test fail before moving to the next step (this is how we know that a passing test is not a false positive — how we test our tests).</a:t>
            </a:r>
          </a:p>
          <a:p>
            <a:pPr marL="228600" indent="-228600">
              <a:buFont typeface="+mj-lt"/>
              <a:buAutoNum type="arabicPeriod"/>
            </a:pPr>
            <a:r>
              <a:rPr lang="en-US" sz="1200" b="0" i="0" kern="1200" dirty="0">
                <a:solidFill>
                  <a:schemeClr val="tx1"/>
                </a:solidFill>
                <a:effectLst/>
                <a:latin typeface="+mn-lt"/>
                <a:ea typeface="+mn-ea"/>
                <a:cs typeface="+mn-cs"/>
              </a:rPr>
              <a:t>Write the implementation code and watch the test </a:t>
            </a:r>
            <a:r>
              <a:rPr lang="en-US" sz="1200" b="1" i="0" kern="1200" dirty="0">
                <a:solidFill>
                  <a:schemeClr val="tx1"/>
                </a:solidFill>
                <a:effectLst/>
                <a:latin typeface="+mn-lt"/>
                <a:ea typeface="+mn-ea"/>
                <a:cs typeface="+mn-cs"/>
              </a:rPr>
              <a:t>pass</a:t>
            </a:r>
            <a:r>
              <a:rPr lang="en-US" sz="1200" b="0" i="0" kern="1200" dirty="0">
                <a:solidFill>
                  <a:schemeClr val="tx1"/>
                </a:solidFill>
                <a:effectLst/>
                <a:latin typeface="+mn-lt"/>
                <a:ea typeface="+mn-ea"/>
                <a:cs typeface="+mn-cs"/>
              </a:rPr>
              <a:t>.</a:t>
            </a:r>
          </a:p>
          <a:p>
            <a:pPr marL="228600" indent="-228600">
              <a:buFont typeface="+mj-lt"/>
              <a:buAutoNum type="arabicPeriod"/>
            </a:pPr>
            <a:r>
              <a:rPr lang="en-US" sz="1200" b="1" i="0" kern="1200" dirty="0">
                <a:solidFill>
                  <a:schemeClr val="tx1"/>
                </a:solidFill>
                <a:effectLst/>
                <a:latin typeface="+mn-lt"/>
                <a:ea typeface="+mn-ea"/>
                <a:cs typeface="+mn-cs"/>
              </a:rPr>
              <a:t>Refactor</a:t>
            </a:r>
            <a:r>
              <a:rPr lang="en-US" sz="1200" b="0" i="0" kern="1200" dirty="0">
                <a:solidFill>
                  <a:schemeClr val="tx1"/>
                </a:solidFill>
                <a:effectLst/>
                <a:latin typeface="+mn-lt"/>
                <a:ea typeface="+mn-ea"/>
                <a:cs typeface="+mn-cs"/>
              </a:rPr>
              <a:t> if needed. You should feel confident refactoring your code now that you have a test to tell you if you’ve broken something.</a:t>
            </a:r>
          </a:p>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28</a:t>
            </a:fld>
            <a:endParaRPr lang="en-US"/>
          </a:p>
        </p:txBody>
      </p:sp>
    </p:spTree>
    <p:extLst>
      <p:ext uri="{BB962C8B-B14F-4D97-AF65-F5344CB8AC3E}">
        <p14:creationId xmlns:p14="http://schemas.microsoft.com/office/powerpoint/2010/main" val="13152919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TDD </a:t>
            </a:r>
            <a:r>
              <a:rPr lang="en-US" dirty="0" err="1"/>
              <a:t>tiene</a:t>
            </a:r>
            <a:r>
              <a:rPr lang="en-US" dirty="0"/>
              <a:t> una </a:t>
            </a:r>
            <a:r>
              <a:rPr lang="en-US" dirty="0" err="1"/>
              <a:t>curva</a:t>
            </a:r>
            <a:r>
              <a:rPr lang="en-US" dirty="0"/>
              <a:t> de </a:t>
            </a:r>
            <a:r>
              <a:rPr lang="en-US" dirty="0" err="1"/>
              <a:t>aprendizaje</a:t>
            </a:r>
            <a:r>
              <a:rPr lang="en-US" dirty="0"/>
              <a:t>, y </a:t>
            </a:r>
            <a:r>
              <a:rPr lang="en-US" dirty="0" err="1"/>
              <a:t>mientras</a:t>
            </a:r>
            <a:r>
              <a:rPr lang="en-US" dirty="0"/>
              <a:t> </a:t>
            </a:r>
            <a:r>
              <a:rPr lang="en-US" dirty="0" err="1"/>
              <a:t>está</a:t>
            </a:r>
            <a:r>
              <a:rPr lang="en-US" dirty="0"/>
              <a:t> </a:t>
            </a:r>
            <a:r>
              <a:rPr lang="en-US" dirty="0" err="1"/>
              <a:t>subiendo</a:t>
            </a:r>
            <a:r>
              <a:rPr lang="en-US" dirty="0"/>
              <a:t> </a:t>
            </a:r>
            <a:r>
              <a:rPr lang="en-US" dirty="0" err="1"/>
              <a:t>esa</a:t>
            </a:r>
            <a:r>
              <a:rPr lang="en-US" dirty="0"/>
              <a:t> </a:t>
            </a:r>
            <a:r>
              <a:rPr lang="en-US" dirty="0" err="1"/>
              <a:t>curva</a:t>
            </a:r>
            <a:r>
              <a:rPr lang="en-US" dirty="0"/>
              <a:t> de </a:t>
            </a:r>
            <a:r>
              <a:rPr lang="en-US" dirty="0" err="1"/>
              <a:t>aprendizaje</a:t>
            </a:r>
            <a:r>
              <a:rPr lang="en-US" dirty="0"/>
              <a:t>, </a:t>
            </a:r>
            <a:r>
              <a:rPr lang="en-US" dirty="0" err="1"/>
              <a:t>puede</a:t>
            </a:r>
            <a:r>
              <a:rPr lang="en-US" dirty="0"/>
              <a:t> </a:t>
            </a:r>
            <a:r>
              <a:rPr lang="en-US" dirty="0" err="1"/>
              <a:t>agregar</a:t>
            </a:r>
            <a:r>
              <a:rPr lang="en-US" dirty="0"/>
              <a:t>, y con </a:t>
            </a:r>
            <a:r>
              <a:rPr lang="en-US" dirty="0" err="1"/>
              <a:t>frecuencia</a:t>
            </a:r>
            <a:r>
              <a:rPr lang="en-US" dirty="0"/>
              <a:t> </a:t>
            </a:r>
            <a:r>
              <a:rPr lang="en-US" dirty="0" err="1"/>
              <a:t>agrega</a:t>
            </a:r>
            <a:r>
              <a:rPr lang="en-US" dirty="0"/>
              <a:t>, 15% - 35% a los </a:t>
            </a:r>
            <a:r>
              <a:rPr lang="en-US" dirty="0" err="1"/>
              <a:t>tiempos</a:t>
            </a:r>
            <a:r>
              <a:rPr lang="en-US" dirty="0"/>
              <a:t> de </a:t>
            </a:r>
            <a:r>
              <a:rPr lang="en-US" dirty="0" err="1"/>
              <a:t>implementación</a:t>
            </a:r>
            <a:r>
              <a:rPr lang="en-US" dirty="0"/>
              <a:t>.</a:t>
            </a:r>
          </a:p>
          <a:p>
            <a:endParaRPr lang="en-US" dirty="0"/>
          </a:p>
          <a:p>
            <a:r>
              <a:rPr lang="en-US" dirty="0"/>
              <a:t>Pero </a:t>
            </a:r>
            <a:r>
              <a:rPr lang="en-US" dirty="0" err="1"/>
              <a:t>en</a:t>
            </a:r>
            <a:r>
              <a:rPr lang="en-US" dirty="0"/>
              <a:t> </a:t>
            </a:r>
            <a:r>
              <a:rPr lang="en-US" dirty="0" err="1"/>
              <a:t>algún</a:t>
            </a:r>
            <a:r>
              <a:rPr lang="en-US" dirty="0"/>
              <a:t> </a:t>
            </a:r>
            <a:r>
              <a:rPr lang="en-US" dirty="0" err="1"/>
              <a:t>lugar</a:t>
            </a:r>
            <a:r>
              <a:rPr lang="en-US" dirty="0"/>
              <a:t> </a:t>
            </a:r>
            <a:r>
              <a:rPr lang="en-US" dirty="0" err="1"/>
              <a:t>alrededor</a:t>
            </a:r>
            <a:r>
              <a:rPr lang="en-US" dirty="0"/>
              <a:t> de los X </a:t>
            </a:r>
            <a:r>
              <a:rPr lang="en-US" dirty="0" err="1"/>
              <a:t>años</a:t>
            </a:r>
            <a:r>
              <a:rPr lang="en-US" dirty="0"/>
              <a:t>, </a:t>
            </a:r>
            <a:r>
              <a:rPr lang="en-US" dirty="0" err="1"/>
              <a:t>algo</a:t>
            </a:r>
            <a:r>
              <a:rPr lang="en-US" dirty="0"/>
              <a:t> </a:t>
            </a:r>
            <a:r>
              <a:rPr lang="en-US" dirty="0" err="1"/>
              <a:t>mágico</a:t>
            </a:r>
            <a:r>
              <a:rPr lang="en-US" dirty="0"/>
              <a:t> </a:t>
            </a:r>
            <a:r>
              <a:rPr lang="en-US" dirty="0" err="1"/>
              <a:t>comenzó</a:t>
            </a:r>
            <a:r>
              <a:rPr lang="en-US" dirty="0"/>
              <a:t> a </a:t>
            </a:r>
            <a:r>
              <a:rPr lang="en-US" dirty="0" err="1"/>
              <a:t>suceder</a:t>
            </a:r>
            <a:r>
              <a:rPr lang="en-US" dirty="0"/>
              <a:t>: </a:t>
            </a:r>
            <a:r>
              <a:rPr lang="en-US" dirty="0" err="1"/>
              <a:t>comenzará</a:t>
            </a:r>
            <a:r>
              <a:rPr lang="en-US" dirty="0"/>
              <a:t> a </a:t>
            </a:r>
            <a:r>
              <a:rPr lang="en-US" dirty="0" err="1"/>
              <a:t>codificar</a:t>
            </a:r>
            <a:r>
              <a:rPr lang="en-US" dirty="0"/>
              <a:t> </a:t>
            </a:r>
            <a:r>
              <a:rPr lang="en-US" dirty="0" err="1"/>
              <a:t>más</a:t>
            </a:r>
            <a:r>
              <a:rPr lang="en-US" dirty="0"/>
              <a:t> </a:t>
            </a:r>
            <a:r>
              <a:rPr lang="en-US" dirty="0" err="1"/>
              <a:t>rápido</a:t>
            </a:r>
            <a:r>
              <a:rPr lang="en-US" dirty="0"/>
              <a:t> con las </a:t>
            </a:r>
            <a:r>
              <a:rPr lang="en-US" dirty="0" err="1"/>
              <a:t>pruebas</a:t>
            </a:r>
            <a:r>
              <a:rPr lang="en-US" dirty="0"/>
              <a:t> </a:t>
            </a:r>
            <a:r>
              <a:rPr lang="en-US" dirty="0" err="1"/>
              <a:t>unitarias</a:t>
            </a:r>
            <a:r>
              <a:rPr lang="en-US" dirty="0"/>
              <a:t> que </a:t>
            </a:r>
            <a:r>
              <a:rPr lang="en-US" dirty="0" err="1"/>
              <a:t>nunca</a:t>
            </a:r>
            <a:r>
              <a:rPr lang="en-US" dirty="0"/>
              <a:t> sin </a:t>
            </a:r>
            <a:r>
              <a:rPr lang="en-US" dirty="0" err="1"/>
              <a:t>ellas</a:t>
            </a:r>
            <a:r>
              <a:rPr lang="en-US" dirty="0"/>
              <a:t>.</a:t>
            </a:r>
          </a:p>
          <a:p>
            <a:endParaRPr lang="en-US" dirty="0"/>
          </a:p>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29</a:t>
            </a:fld>
            <a:endParaRPr lang="en-US"/>
          </a:p>
        </p:txBody>
      </p:sp>
    </p:spTree>
    <p:extLst>
      <p:ext uri="{BB962C8B-B14F-4D97-AF65-F5344CB8AC3E}">
        <p14:creationId xmlns:p14="http://schemas.microsoft.com/office/powerpoint/2010/main" val="34851234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30</a:t>
            </a:fld>
            <a:endParaRPr lang="en-US"/>
          </a:p>
        </p:txBody>
      </p:sp>
    </p:spTree>
    <p:extLst>
      <p:ext uri="{BB962C8B-B14F-4D97-AF65-F5344CB8AC3E}">
        <p14:creationId xmlns:p14="http://schemas.microsoft.com/office/powerpoint/2010/main" val="24592479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 que </a:t>
            </a:r>
            <a:r>
              <a:rPr lang="en-US" dirty="0" err="1"/>
              <a:t>crees</a:t>
            </a:r>
            <a:r>
              <a:rPr lang="en-US" dirty="0"/>
              <a:t> tan </a:t>
            </a:r>
            <a:r>
              <a:rPr lang="en-US" dirty="0" err="1"/>
              <a:t>profundamente</a:t>
            </a:r>
            <a:r>
              <a:rPr lang="en-US" dirty="0"/>
              <a:t> no </a:t>
            </a:r>
            <a:r>
              <a:rPr lang="en-US" dirty="0" err="1"/>
              <a:t>puede</a:t>
            </a:r>
            <a:r>
              <a:rPr lang="en-US" dirty="0"/>
              <a:t> </a:t>
            </a:r>
            <a:r>
              <a:rPr lang="en-US" dirty="0" err="1"/>
              <a:t>estar</a:t>
            </a:r>
            <a:r>
              <a:rPr lang="en-US" dirty="0"/>
              <a:t> </a:t>
            </a:r>
            <a:r>
              <a:rPr lang="en-US" dirty="0" err="1"/>
              <a:t>equivocado</a:t>
            </a:r>
            <a:r>
              <a:rPr lang="en-US" dirty="0"/>
              <a:t>, por lo que </a:t>
            </a:r>
            <a:r>
              <a:rPr lang="en-US" dirty="0" err="1"/>
              <a:t>nunca</a:t>
            </a:r>
            <a:r>
              <a:rPr lang="en-US" dirty="0"/>
              <a:t> </a:t>
            </a:r>
            <a:r>
              <a:rPr lang="en-US" dirty="0" err="1"/>
              <a:t>te</a:t>
            </a:r>
            <a:r>
              <a:rPr lang="en-US" dirty="0"/>
              <a:t> </a:t>
            </a:r>
            <a:r>
              <a:rPr lang="en-US" dirty="0" err="1"/>
              <a:t>molestarás</a:t>
            </a:r>
            <a:r>
              <a:rPr lang="en-US" dirty="0"/>
              <a:t> </a:t>
            </a:r>
            <a:r>
              <a:rPr lang="en-US" dirty="0" err="1"/>
              <a:t>en</a:t>
            </a:r>
            <a:r>
              <a:rPr lang="en-US" dirty="0"/>
              <a:t> </a:t>
            </a:r>
            <a:r>
              <a:rPr lang="en-US" dirty="0" err="1"/>
              <a:t>probarlo</a:t>
            </a:r>
            <a:r>
              <a:rPr lang="en-US" dirty="0"/>
              <a:t> </a:t>
            </a:r>
            <a:r>
              <a:rPr lang="en-US" dirty="0" err="1"/>
              <a:t>definitivamente</a:t>
            </a:r>
            <a:r>
              <a:rPr lang="en-US" dirty="0"/>
              <a:t> es </a:t>
            </a:r>
            <a:r>
              <a:rPr lang="en-US" dirty="0" err="1"/>
              <a:t>donde</a:t>
            </a:r>
            <a:r>
              <a:rPr lang="en-US" dirty="0"/>
              <a:t> </a:t>
            </a:r>
            <a:r>
              <a:rPr lang="en-US" dirty="0" err="1"/>
              <a:t>encontrarás</a:t>
            </a:r>
            <a:r>
              <a:rPr lang="en-US" dirty="0"/>
              <a:t> el error </a:t>
            </a:r>
            <a:r>
              <a:rPr lang="en-US" dirty="0" err="1"/>
              <a:t>después</a:t>
            </a:r>
            <a:r>
              <a:rPr lang="en-US" dirty="0"/>
              <a:t> de </a:t>
            </a:r>
            <a:r>
              <a:rPr lang="en-US" dirty="0" err="1"/>
              <a:t>golpear</a:t>
            </a:r>
            <a:r>
              <a:rPr lang="en-US" dirty="0"/>
              <a:t> </a:t>
            </a:r>
            <a:r>
              <a:rPr lang="en-US" dirty="0" err="1"/>
              <a:t>tu</a:t>
            </a:r>
            <a:r>
              <a:rPr lang="en-US" dirty="0"/>
              <a:t> cabeza con </a:t>
            </a:r>
            <a:r>
              <a:rPr lang="en-US" dirty="0" err="1"/>
              <a:t>tu</a:t>
            </a:r>
            <a:r>
              <a:rPr lang="en-US" dirty="0"/>
              <a:t> </a:t>
            </a:r>
            <a:r>
              <a:rPr lang="en-US" dirty="0" err="1"/>
              <a:t>escritorio</a:t>
            </a:r>
            <a:r>
              <a:rPr lang="en-US" dirty="0"/>
              <a:t> y </a:t>
            </a:r>
            <a:r>
              <a:rPr lang="en-US" dirty="0" err="1"/>
              <a:t>cambiarlo</a:t>
            </a:r>
            <a:r>
              <a:rPr lang="en-US" dirty="0"/>
              <a:t> solo </a:t>
            </a:r>
            <a:r>
              <a:rPr lang="en-US" dirty="0" err="1"/>
              <a:t>porque</a:t>
            </a:r>
            <a:r>
              <a:rPr lang="en-US" dirty="0"/>
              <a:t> has </a:t>
            </a:r>
            <a:r>
              <a:rPr lang="en-US" dirty="0" err="1"/>
              <a:t>intentado</a:t>
            </a:r>
            <a:r>
              <a:rPr lang="en-US" dirty="0"/>
              <a:t> </a:t>
            </a:r>
            <a:r>
              <a:rPr lang="en-US" dirty="0" err="1"/>
              <a:t>todo</a:t>
            </a:r>
            <a:r>
              <a:rPr lang="en-US" dirty="0"/>
              <a:t> lo </a:t>
            </a:r>
            <a:r>
              <a:rPr lang="en-US" dirty="0" err="1"/>
              <a:t>demás</a:t>
            </a:r>
            <a:r>
              <a:rPr lang="en-US" dirty="0"/>
              <a:t> que </a:t>
            </a:r>
            <a:r>
              <a:rPr lang="en-US" dirty="0" err="1"/>
              <a:t>puedas</a:t>
            </a:r>
            <a:r>
              <a:rPr lang="en-US" dirty="0"/>
              <a:t> </a:t>
            </a:r>
            <a:r>
              <a:rPr lang="en-US" dirty="0" err="1"/>
              <a:t>pensar</a:t>
            </a:r>
            <a:r>
              <a:rPr lang="en-US" dirty="0"/>
              <a:t> de.</a:t>
            </a:r>
          </a:p>
        </p:txBody>
      </p:sp>
      <p:sp>
        <p:nvSpPr>
          <p:cNvPr id="4" name="Slide Number Placeholder 3"/>
          <p:cNvSpPr>
            <a:spLocks noGrp="1"/>
          </p:cNvSpPr>
          <p:nvPr>
            <p:ph type="sldNum" sz="quarter" idx="5"/>
          </p:nvPr>
        </p:nvSpPr>
        <p:spPr/>
        <p:txBody>
          <a:bodyPr/>
          <a:lstStyle/>
          <a:p>
            <a:fld id="{E79F4644-670F-8C4F-A2F5-D4053E1404FF}" type="slidenum">
              <a:rPr lang="en-US" smtClean="0"/>
              <a:t>31</a:t>
            </a:fld>
            <a:endParaRPr lang="en-US"/>
          </a:p>
        </p:txBody>
      </p:sp>
    </p:spTree>
    <p:extLst>
      <p:ext uri="{BB962C8B-B14F-4D97-AF65-F5344CB8AC3E}">
        <p14:creationId xmlns:p14="http://schemas.microsoft.com/office/powerpoint/2010/main" val="25887246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34</a:t>
            </a:fld>
            <a:endParaRPr lang="en-US"/>
          </a:p>
        </p:txBody>
      </p:sp>
    </p:spTree>
    <p:extLst>
      <p:ext uri="{BB962C8B-B14F-4D97-AF65-F5344CB8AC3E}">
        <p14:creationId xmlns:p14="http://schemas.microsoft.com/office/powerpoint/2010/main" val="28164400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5</a:t>
            </a:fld>
            <a:endParaRPr lang="en-US"/>
          </a:p>
        </p:txBody>
      </p:sp>
    </p:spTree>
    <p:extLst>
      <p:ext uri="{BB962C8B-B14F-4D97-AF65-F5344CB8AC3E}">
        <p14:creationId xmlns:p14="http://schemas.microsoft.com/office/powerpoint/2010/main" val="2202490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Your tests are more important than linting &amp; static analysis (which can only find a subclass of errors, not problems with your actual program logic). Tests are as important as the implementation itself.</a:t>
            </a:r>
          </a:p>
          <a:p>
            <a:endParaRPr lang="en-US" sz="1200" b="0" i="0" kern="1200" dirty="0">
              <a:solidFill>
                <a:schemeClr val="tx1"/>
              </a:solidFill>
              <a:effectLst/>
              <a:latin typeface="+mn-lt"/>
              <a:ea typeface="+mn-ea"/>
              <a:cs typeface="+mn-cs"/>
            </a:endParaRPr>
          </a:p>
          <a:p>
            <a:pPr marL="228600" indent="-228600">
              <a:buFont typeface="+mj-lt"/>
              <a:buAutoNum type="arabicPeriod"/>
            </a:pPr>
            <a:r>
              <a:rPr lang="en-US" sz="1200" b="1" i="0" kern="1200" dirty="0">
                <a:solidFill>
                  <a:schemeClr val="tx1"/>
                </a:solidFill>
                <a:effectLst/>
                <a:latin typeface="+mn-lt"/>
                <a:ea typeface="+mn-ea"/>
                <a:cs typeface="+mn-cs"/>
              </a:rPr>
              <a:t>Design aid:</a:t>
            </a:r>
            <a:r>
              <a:rPr lang="en-US" sz="1200" b="0" i="0" kern="1200" dirty="0">
                <a:solidFill>
                  <a:schemeClr val="tx1"/>
                </a:solidFill>
                <a:effectLst/>
                <a:latin typeface="+mn-lt"/>
                <a:ea typeface="+mn-ea"/>
                <a:cs typeface="+mn-cs"/>
              </a:rPr>
              <a:t> Writing tests first gives you a clearer perspective on the ideal API design.</a:t>
            </a:r>
          </a:p>
          <a:p>
            <a:pPr marL="228600" indent="-228600">
              <a:buFont typeface="+mj-lt"/>
              <a:buAutoNum type="arabicPeriod"/>
            </a:pPr>
            <a:r>
              <a:rPr lang="en-US" sz="1200" b="1" i="0" kern="1200" dirty="0">
                <a:solidFill>
                  <a:schemeClr val="tx1"/>
                </a:solidFill>
                <a:effectLst/>
                <a:latin typeface="+mn-lt"/>
                <a:ea typeface="+mn-ea"/>
                <a:cs typeface="+mn-cs"/>
              </a:rPr>
              <a:t>Feature documentation (for developers):</a:t>
            </a:r>
            <a:r>
              <a:rPr lang="en-US" sz="1200" b="0" i="0" kern="1200" dirty="0">
                <a:solidFill>
                  <a:schemeClr val="tx1"/>
                </a:solidFill>
                <a:effectLst/>
                <a:latin typeface="+mn-lt"/>
                <a:ea typeface="+mn-ea"/>
                <a:cs typeface="+mn-cs"/>
              </a:rPr>
              <a:t> Test descriptions enshrine in code every implemented feature requirement./</a:t>
            </a:r>
            <a:r>
              <a:rPr lang="en-US" sz="1200" b="0" i="1" kern="1200" dirty="0">
                <a:solidFill>
                  <a:schemeClr val="tx1"/>
                </a:solidFill>
                <a:effectLst/>
                <a:latin typeface="+mn-lt"/>
                <a:ea typeface="+mn-ea"/>
                <a:cs typeface="+mn-cs"/>
              </a:rPr>
              <a:t>Las </a:t>
            </a:r>
            <a:r>
              <a:rPr lang="en-US" sz="1200" b="0" i="1" kern="1200" dirty="0" err="1">
                <a:solidFill>
                  <a:schemeClr val="tx1"/>
                </a:solidFill>
                <a:effectLst/>
                <a:latin typeface="+mn-lt"/>
                <a:ea typeface="+mn-ea"/>
                <a:cs typeface="+mn-cs"/>
              </a:rPr>
              <a:t>descripciones</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prueba</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consagran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en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código</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todos</a:t>
            </a:r>
            <a:r>
              <a:rPr lang="en-US" sz="1200" b="0" i="1" kern="1200" dirty="0">
                <a:solidFill>
                  <a:schemeClr val="tx1"/>
                </a:solidFill>
                <a:effectLst/>
                <a:latin typeface="+mn-lt"/>
                <a:ea typeface="+mn-ea"/>
                <a:cs typeface="+mn-cs"/>
              </a:rPr>
              <a:t> los </a:t>
            </a:r>
            <a:r>
              <a:rPr lang="en-US" sz="1200" b="0" i="1" kern="1200" dirty="0" err="1">
                <a:solidFill>
                  <a:schemeClr val="tx1"/>
                </a:solidFill>
                <a:effectLst/>
                <a:latin typeface="+mn-lt"/>
                <a:ea typeface="+mn-ea"/>
                <a:cs typeface="+mn-cs"/>
              </a:rPr>
              <a:t>requisitos</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características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implementadas</a:t>
            </a:r>
            <a:r>
              <a:rPr lang="en-US" sz="1200" b="0" i="1" kern="1200" dirty="0">
                <a:solidFill>
                  <a:schemeClr val="tx1"/>
                </a:solidFill>
                <a:effectLst/>
                <a:latin typeface="+mn-lt"/>
                <a:ea typeface="+mn-ea"/>
                <a:cs typeface="+mn-cs"/>
              </a:rPr>
              <a:t>.</a:t>
            </a:r>
          </a:p>
          <a:p>
            <a:pPr marL="228600" indent="-228600">
              <a:buFont typeface="+mj-lt"/>
              <a:buAutoNum type="arabicPeriod"/>
            </a:pPr>
            <a:r>
              <a:rPr lang="en-US" sz="1200" b="1" i="0" kern="1200" dirty="0">
                <a:solidFill>
                  <a:schemeClr val="tx1"/>
                </a:solidFill>
                <a:effectLst/>
                <a:latin typeface="+mn-lt"/>
                <a:ea typeface="+mn-ea"/>
                <a:cs typeface="+mn-cs"/>
              </a:rPr>
              <a:t>Test your developer understanding:</a:t>
            </a:r>
            <a:r>
              <a:rPr lang="en-US" sz="1200" b="0" i="0" kern="1200" dirty="0">
                <a:solidFill>
                  <a:schemeClr val="tx1"/>
                </a:solidFill>
                <a:effectLst/>
                <a:latin typeface="+mn-lt"/>
                <a:ea typeface="+mn-ea"/>
                <a:cs typeface="+mn-cs"/>
              </a:rPr>
              <a:t> Does the developer understand the problem enough to articulate in code all critical component requirements?/</a:t>
            </a:r>
            <a:r>
              <a:rPr lang="en-US" sz="1200" b="0" i="1" kern="1200" dirty="0">
                <a:solidFill>
                  <a:schemeClr val="tx1"/>
                </a:solidFill>
                <a:effectLst/>
                <a:latin typeface="+mn-lt"/>
                <a:ea typeface="+mn-ea"/>
                <a:cs typeface="+mn-cs"/>
              </a:rPr>
              <a:t>¿El </a:t>
            </a:r>
            <a:r>
              <a:rPr lang="en-US" sz="1200" b="0" i="1" kern="1200" dirty="0" err="1">
                <a:solidFill>
                  <a:schemeClr val="tx1"/>
                </a:solidFill>
                <a:effectLst/>
                <a:latin typeface="+mn-lt"/>
                <a:ea typeface="+mn-ea"/>
                <a:cs typeface="+mn-cs"/>
              </a:rPr>
              <a:t>desarrollador</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comprende</a:t>
            </a:r>
            <a:r>
              <a:rPr lang="en-US" sz="1200" b="0" i="1" kern="1200" dirty="0">
                <a:solidFill>
                  <a:schemeClr val="tx1"/>
                </a:solidFill>
                <a:effectLst/>
                <a:latin typeface="+mn-lt"/>
                <a:ea typeface="+mn-ea"/>
                <a:cs typeface="+mn-cs"/>
              </a:rPr>
              <a:t> el </a:t>
            </a:r>
            <a:r>
              <a:rPr lang="en-US" sz="1200" b="0" i="1" kern="1200" dirty="0" err="1">
                <a:solidFill>
                  <a:schemeClr val="tx1"/>
                </a:solidFill>
                <a:effectLst/>
                <a:latin typeface="+mn-lt"/>
                <a:ea typeface="+mn-ea"/>
                <a:cs typeface="+mn-cs"/>
              </a:rPr>
              <a:t>problema</a:t>
            </a:r>
            <a:r>
              <a:rPr lang="en-US" sz="1200" b="0" i="1" kern="1200" dirty="0">
                <a:solidFill>
                  <a:schemeClr val="tx1"/>
                </a:solidFill>
                <a:effectLst/>
                <a:latin typeface="+mn-lt"/>
                <a:ea typeface="+mn-ea"/>
                <a:cs typeface="+mn-cs"/>
              </a:rPr>
              <a:t> lo </a:t>
            </a:r>
            <a:r>
              <a:rPr lang="en-US" sz="1200" b="0" i="1" kern="1200" dirty="0" err="1">
                <a:solidFill>
                  <a:schemeClr val="tx1"/>
                </a:solidFill>
                <a:effectLst/>
                <a:latin typeface="+mn-lt"/>
                <a:ea typeface="+mn-ea"/>
                <a:cs typeface="+mn-cs"/>
              </a:rPr>
              <a:t>suficiente</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como</a:t>
            </a:r>
            <a:r>
              <a:rPr lang="en-US" sz="1200" b="0" i="1" kern="1200" dirty="0">
                <a:solidFill>
                  <a:schemeClr val="tx1"/>
                </a:solidFill>
                <a:effectLst/>
                <a:latin typeface="+mn-lt"/>
                <a:ea typeface="+mn-ea"/>
                <a:cs typeface="+mn-cs"/>
              </a:rPr>
              <a:t> para articular </a:t>
            </a:r>
            <a:r>
              <a:rPr lang="en-US" sz="1200" b="0" i="1" kern="1200" dirty="0" err="1">
                <a:solidFill>
                  <a:schemeClr val="tx1"/>
                </a:solidFill>
                <a:effectLst/>
                <a:latin typeface="+mn-lt"/>
                <a:ea typeface="+mn-ea"/>
                <a:cs typeface="+mn-cs"/>
              </a:rPr>
              <a:t>en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código</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todos</a:t>
            </a:r>
            <a:r>
              <a:rPr lang="en-US" sz="1200" b="0" i="1" kern="1200" dirty="0">
                <a:solidFill>
                  <a:schemeClr val="tx1"/>
                </a:solidFill>
                <a:effectLst/>
                <a:latin typeface="+mn-lt"/>
                <a:ea typeface="+mn-ea"/>
                <a:cs typeface="+mn-cs"/>
              </a:rPr>
              <a:t> los </a:t>
            </a:r>
            <a:r>
              <a:rPr lang="en-US" sz="1200" b="0" i="1" kern="1200" dirty="0" err="1">
                <a:solidFill>
                  <a:schemeClr val="tx1"/>
                </a:solidFill>
                <a:effectLst/>
                <a:latin typeface="+mn-lt"/>
                <a:ea typeface="+mn-ea"/>
                <a:cs typeface="+mn-cs"/>
              </a:rPr>
              <a:t>requisitos</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componentes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críticos</a:t>
            </a:r>
            <a:r>
              <a:rPr lang="en-US" sz="1200" b="0" i="1" kern="1200" dirty="0">
                <a:solidFill>
                  <a:schemeClr val="tx1"/>
                </a:solidFill>
                <a:effectLst/>
                <a:latin typeface="+mn-lt"/>
                <a:ea typeface="+mn-ea"/>
                <a:cs typeface="+mn-cs"/>
              </a:rPr>
              <a:t>?</a:t>
            </a:r>
          </a:p>
          <a:p>
            <a:pPr marL="228600" indent="-228600">
              <a:buFont typeface="+mj-lt"/>
              <a:buAutoNum type="arabicPeriod"/>
            </a:pPr>
            <a:r>
              <a:rPr lang="en-US" sz="1200" b="1" i="0" kern="1200" dirty="0">
                <a:solidFill>
                  <a:schemeClr val="tx1"/>
                </a:solidFill>
                <a:effectLst/>
                <a:latin typeface="+mn-lt"/>
                <a:ea typeface="+mn-ea"/>
                <a:cs typeface="+mn-cs"/>
              </a:rPr>
              <a:t>Quality Assurance:</a:t>
            </a:r>
            <a:r>
              <a:rPr lang="en-US" sz="1200" b="0" i="0" kern="1200" dirty="0">
                <a:solidFill>
                  <a:schemeClr val="tx1"/>
                </a:solidFill>
                <a:effectLst/>
                <a:latin typeface="+mn-lt"/>
                <a:ea typeface="+mn-ea"/>
                <a:cs typeface="+mn-cs"/>
              </a:rPr>
              <a:t> Manual QA is error prone. In my experience, it’s impossible for a developer to remember all features that need testing after making a change to refactor, add new features, or remove features./</a:t>
            </a:r>
            <a:r>
              <a:rPr lang="en-US" sz="1200" b="0" i="1" kern="1200" dirty="0">
                <a:solidFill>
                  <a:schemeClr val="tx1"/>
                </a:solidFill>
                <a:effectLst/>
                <a:latin typeface="+mn-lt"/>
                <a:ea typeface="+mn-ea"/>
                <a:cs typeface="+mn-cs"/>
              </a:rPr>
              <a:t>El control de </a:t>
            </a:r>
            <a:r>
              <a:rPr lang="en-US" sz="1200" b="0" i="1" kern="1200" dirty="0" err="1">
                <a:solidFill>
                  <a:schemeClr val="tx1"/>
                </a:solidFill>
                <a:effectLst/>
                <a:latin typeface="+mn-lt"/>
                <a:ea typeface="+mn-ea"/>
                <a:cs typeface="+mn-cs"/>
              </a:rPr>
              <a:t>calidad</a:t>
            </a:r>
            <a:r>
              <a:rPr lang="en-US" sz="1200" b="0" i="1" kern="1200" dirty="0">
                <a:solidFill>
                  <a:schemeClr val="tx1"/>
                </a:solidFill>
                <a:effectLst/>
                <a:latin typeface="+mn-lt"/>
                <a:ea typeface="+mn-ea"/>
                <a:cs typeface="+mn-cs"/>
              </a:rPr>
              <a:t> es </a:t>
            </a:r>
            <a:r>
              <a:rPr lang="en-US" sz="1200" b="0" i="1" kern="1200" dirty="0" err="1">
                <a:solidFill>
                  <a:schemeClr val="tx1"/>
                </a:solidFill>
                <a:effectLst/>
                <a:latin typeface="+mn-lt"/>
                <a:ea typeface="+mn-ea"/>
                <a:cs typeface="+mn-cs"/>
              </a:rPr>
              <a:t>propenso</a:t>
            </a:r>
            <a:r>
              <a:rPr lang="en-US" sz="1200" b="0" i="1" kern="1200" dirty="0">
                <a:solidFill>
                  <a:schemeClr val="tx1"/>
                </a:solidFill>
                <a:effectLst/>
                <a:latin typeface="+mn-lt"/>
                <a:ea typeface="+mn-ea"/>
                <a:cs typeface="+mn-cs"/>
              </a:rPr>
              <a:t> a </a:t>
            </a:r>
            <a:r>
              <a:rPr lang="en-US" sz="1200" b="0" i="1" kern="1200" dirty="0" err="1">
                <a:solidFill>
                  <a:schemeClr val="tx1"/>
                </a:solidFill>
                <a:effectLst/>
                <a:latin typeface="+mn-lt"/>
                <a:ea typeface="+mn-ea"/>
                <a:cs typeface="+mn-cs"/>
              </a:rPr>
              <a:t>errores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En</a:t>
            </a:r>
            <a:r>
              <a:rPr lang="en-US" sz="1200" b="0" i="1" kern="1200" dirty="0">
                <a:solidFill>
                  <a:schemeClr val="tx1"/>
                </a:solidFill>
                <a:effectLst/>
                <a:latin typeface="+mn-lt"/>
                <a:ea typeface="+mn-ea"/>
                <a:cs typeface="+mn-cs"/>
              </a:rPr>
              <a:t> mi </a:t>
            </a:r>
            <a:r>
              <a:rPr lang="en-US" sz="1200" b="0" i="1" kern="1200" dirty="0" err="1">
                <a:solidFill>
                  <a:schemeClr val="tx1"/>
                </a:solidFill>
                <a:effectLst/>
                <a:latin typeface="+mn-lt"/>
                <a:ea typeface="+mn-ea"/>
                <a:cs typeface="+mn-cs"/>
              </a:rPr>
              <a:t>experiencia</a:t>
            </a:r>
            <a:r>
              <a:rPr lang="en-US" sz="1200" b="0" i="1" kern="1200" dirty="0">
                <a:solidFill>
                  <a:schemeClr val="tx1"/>
                </a:solidFill>
                <a:effectLst/>
                <a:latin typeface="+mn-lt"/>
                <a:ea typeface="+mn-ea"/>
                <a:cs typeface="+mn-cs"/>
              </a:rPr>
              <a:t>, es </a:t>
            </a:r>
            <a:r>
              <a:rPr lang="en-US" sz="1200" b="0" i="1" kern="1200" dirty="0" err="1">
                <a:solidFill>
                  <a:schemeClr val="tx1"/>
                </a:solidFill>
                <a:effectLst/>
                <a:latin typeface="+mn-lt"/>
                <a:ea typeface="+mn-ea"/>
                <a:cs typeface="+mn-cs"/>
              </a:rPr>
              <a:t>imposible</a:t>
            </a:r>
            <a:r>
              <a:rPr lang="en-US" sz="1200" b="0" i="1" kern="1200" dirty="0">
                <a:solidFill>
                  <a:schemeClr val="tx1"/>
                </a:solidFill>
                <a:effectLst/>
                <a:latin typeface="+mn-lt"/>
                <a:ea typeface="+mn-ea"/>
                <a:cs typeface="+mn-cs"/>
              </a:rPr>
              <a:t> para un </a:t>
            </a:r>
            <a:r>
              <a:rPr lang="en-US" sz="1200" b="0" i="1" kern="1200" dirty="0" err="1">
                <a:solidFill>
                  <a:schemeClr val="tx1"/>
                </a:solidFill>
                <a:effectLst/>
                <a:latin typeface="+mn-lt"/>
                <a:ea typeface="+mn-ea"/>
                <a:cs typeface="+mn-cs"/>
              </a:rPr>
              <a:t>desarrollador</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recordar</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todas</a:t>
            </a:r>
            <a:r>
              <a:rPr lang="en-US" sz="1200" b="0" i="1" kern="1200" dirty="0">
                <a:solidFill>
                  <a:schemeClr val="tx1"/>
                </a:solidFill>
                <a:effectLst/>
                <a:latin typeface="+mn-lt"/>
                <a:ea typeface="+mn-ea"/>
                <a:cs typeface="+mn-cs"/>
              </a:rPr>
              <a:t> las </a:t>
            </a:r>
            <a:r>
              <a:rPr lang="en-US" sz="1200" b="0" i="1" kern="1200" dirty="0" err="1">
                <a:solidFill>
                  <a:schemeClr val="tx1"/>
                </a:solidFill>
                <a:effectLst/>
                <a:latin typeface="+mn-lt"/>
                <a:ea typeface="+mn-ea"/>
                <a:cs typeface="+mn-cs"/>
              </a:rPr>
              <a:t>funciones</a:t>
            </a:r>
            <a:r>
              <a:rPr lang="en-US" sz="1200" b="0" i="1" kern="1200" dirty="0">
                <a:solidFill>
                  <a:schemeClr val="tx1"/>
                </a:solidFill>
                <a:effectLst/>
                <a:latin typeface="+mn-lt"/>
                <a:ea typeface="+mn-ea"/>
                <a:cs typeface="+mn-cs"/>
              </a:rPr>
              <a:t> que </a:t>
            </a:r>
            <a:r>
              <a:rPr lang="en-US" sz="1200" b="0" i="1" kern="1200" dirty="0" err="1">
                <a:solidFill>
                  <a:schemeClr val="tx1"/>
                </a:solidFill>
                <a:effectLst/>
                <a:latin typeface="+mn-lt"/>
                <a:ea typeface="+mn-ea"/>
                <a:cs typeface="+mn-cs"/>
              </a:rPr>
              <a:t>necesitan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pruebas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después</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realizar</a:t>
            </a:r>
            <a:r>
              <a:rPr lang="en-US" sz="1200" b="0" i="1" kern="1200" dirty="0">
                <a:solidFill>
                  <a:schemeClr val="tx1"/>
                </a:solidFill>
                <a:effectLst/>
                <a:latin typeface="+mn-lt"/>
                <a:ea typeface="+mn-ea"/>
                <a:cs typeface="+mn-cs"/>
              </a:rPr>
              <a:t> un </a:t>
            </a:r>
            <a:r>
              <a:rPr lang="en-US" sz="1200" b="0" i="1" kern="1200" dirty="0" err="1">
                <a:solidFill>
                  <a:schemeClr val="tx1"/>
                </a:solidFill>
                <a:effectLst/>
                <a:latin typeface="+mn-lt"/>
                <a:ea typeface="+mn-ea"/>
                <a:cs typeface="+mn-cs"/>
              </a:rPr>
              <a:t>cambio</a:t>
            </a:r>
            <a:r>
              <a:rPr lang="en-US" sz="1200" b="0" i="1" kern="1200" dirty="0">
                <a:solidFill>
                  <a:schemeClr val="tx1"/>
                </a:solidFill>
                <a:effectLst/>
                <a:latin typeface="+mn-lt"/>
                <a:ea typeface="+mn-ea"/>
                <a:cs typeface="+mn-cs"/>
              </a:rPr>
              <a:t> para </a:t>
            </a:r>
            <a:r>
              <a:rPr lang="en-US" sz="1200" b="0" i="1" kern="1200" dirty="0" err="1">
                <a:solidFill>
                  <a:schemeClr val="tx1"/>
                </a:solidFill>
                <a:effectLst/>
                <a:latin typeface="+mn-lt"/>
                <a:ea typeface="+mn-ea"/>
                <a:cs typeface="+mn-cs"/>
              </a:rPr>
              <a:t>refactorizar</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agregar</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nuevas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funciones</a:t>
            </a:r>
            <a:r>
              <a:rPr lang="en-US" sz="1200" b="0" i="1" kern="1200" dirty="0">
                <a:solidFill>
                  <a:schemeClr val="tx1"/>
                </a:solidFill>
                <a:effectLst/>
                <a:latin typeface="+mn-lt"/>
                <a:ea typeface="+mn-ea"/>
                <a:cs typeface="+mn-cs"/>
              </a:rPr>
              <a:t> o </a:t>
            </a:r>
            <a:r>
              <a:rPr lang="en-US" sz="1200" b="0" i="1" kern="1200" dirty="0" err="1">
                <a:solidFill>
                  <a:schemeClr val="tx1"/>
                </a:solidFill>
                <a:effectLst/>
                <a:latin typeface="+mn-lt"/>
                <a:ea typeface="+mn-ea"/>
                <a:cs typeface="+mn-cs"/>
              </a:rPr>
              <a:t>eliminar</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funciones</a:t>
            </a:r>
            <a:r>
              <a:rPr lang="en-US" sz="1200" b="0" i="1" kern="1200" dirty="0">
                <a:solidFill>
                  <a:schemeClr val="tx1"/>
                </a:solidFill>
                <a:effectLst/>
                <a:latin typeface="+mn-lt"/>
                <a:ea typeface="+mn-ea"/>
                <a:cs typeface="+mn-cs"/>
              </a:rPr>
              <a:t>.</a:t>
            </a:r>
          </a:p>
          <a:p>
            <a:pPr marL="228600" indent="-228600">
              <a:buFont typeface="+mj-lt"/>
              <a:buAutoNum type="arabicPeriod"/>
            </a:pPr>
            <a:r>
              <a:rPr lang="en-US" sz="1200" b="1" i="0" kern="1200" dirty="0">
                <a:solidFill>
                  <a:schemeClr val="tx1"/>
                </a:solidFill>
                <a:effectLst/>
                <a:latin typeface="+mn-lt"/>
                <a:ea typeface="+mn-ea"/>
                <a:cs typeface="+mn-cs"/>
              </a:rPr>
              <a:t>Continuous Delivery Aid:</a:t>
            </a:r>
            <a:r>
              <a:rPr lang="en-US" sz="1200" b="0" i="0" kern="1200" dirty="0">
                <a:solidFill>
                  <a:schemeClr val="tx1"/>
                </a:solidFill>
                <a:effectLst/>
                <a:latin typeface="+mn-lt"/>
                <a:ea typeface="+mn-ea"/>
                <a:cs typeface="+mn-cs"/>
              </a:rPr>
              <a:t> Automated QA affords the opportunity to automatically prevent broken builds from being deployed to production./</a:t>
            </a:r>
            <a:r>
              <a:rPr lang="en-US" sz="1200" b="0" i="1" kern="1200" dirty="0">
                <a:solidFill>
                  <a:schemeClr val="tx1"/>
                </a:solidFill>
                <a:effectLst/>
                <a:latin typeface="+mn-lt"/>
                <a:ea typeface="+mn-ea"/>
                <a:cs typeface="+mn-cs"/>
              </a:rPr>
              <a:t>El control de </a:t>
            </a:r>
            <a:r>
              <a:rPr lang="en-US" sz="1200" b="0" i="1" kern="1200" dirty="0" err="1">
                <a:solidFill>
                  <a:schemeClr val="tx1"/>
                </a:solidFill>
                <a:effectLst/>
                <a:latin typeface="+mn-lt"/>
                <a:ea typeface="+mn-ea"/>
                <a:cs typeface="+mn-cs"/>
              </a:rPr>
              <a:t>calidad</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automatizado</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brinda</a:t>
            </a:r>
            <a:r>
              <a:rPr lang="en-US" sz="1200" b="0" i="1" kern="1200" dirty="0">
                <a:solidFill>
                  <a:schemeClr val="tx1"/>
                </a:solidFill>
                <a:effectLst/>
                <a:latin typeface="+mn-lt"/>
                <a:ea typeface="+mn-ea"/>
                <a:cs typeface="+mn-cs"/>
              </a:rPr>
              <a:t> la </a:t>
            </a:r>
            <a:r>
              <a:rPr lang="en-US" sz="1200" b="0" i="1" kern="1200" dirty="0" err="1">
                <a:solidFill>
                  <a:schemeClr val="tx1"/>
                </a:solidFill>
                <a:effectLst/>
                <a:latin typeface="+mn-lt"/>
                <a:ea typeface="+mn-ea"/>
                <a:cs typeface="+mn-cs"/>
              </a:rPr>
              <a:t>oportunidad</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evitar</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automáticamente</a:t>
            </a:r>
            <a:r>
              <a:rPr lang="en-US" sz="1200" b="0" i="1" kern="1200" dirty="0">
                <a:solidFill>
                  <a:schemeClr val="tx1"/>
                </a:solidFill>
                <a:effectLst/>
                <a:latin typeface="+mn-lt"/>
                <a:ea typeface="+mn-ea"/>
                <a:cs typeface="+mn-cs"/>
              </a:rPr>
              <a:t> que las </a:t>
            </a:r>
            <a:r>
              <a:rPr lang="en-US" sz="1200" b="0" i="1" kern="1200" dirty="0" err="1">
                <a:solidFill>
                  <a:schemeClr val="tx1"/>
                </a:solidFill>
                <a:effectLst/>
                <a:latin typeface="+mn-lt"/>
                <a:ea typeface="+mn-ea"/>
                <a:cs typeface="+mn-cs"/>
              </a:rPr>
              <a:t>compilaciones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rotas</a:t>
            </a:r>
            <a:r>
              <a:rPr lang="en-US" sz="1200" b="0" i="1" kern="1200" dirty="0">
                <a:solidFill>
                  <a:schemeClr val="tx1"/>
                </a:solidFill>
                <a:effectLst/>
                <a:latin typeface="+mn-lt"/>
                <a:ea typeface="+mn-ea"/>
                <a:cs typeface="+mn-cs"/>
              </a:rPr>
              <a:t> se </a:t>
            </a:r>
            <a:r>
              <a:rPr lang="en-US" sz="1200" b="0" i="1" kern="1200" dirty="0" err="1">
                <a:solidFill>
                  <a:schemeClr val="tx1"/>
                </a:solidFill>
                <a:effectLst/>
                <a:latin typeface="+mn-lt"/>
                <a:ea typeface="+mn-ea"/>
                <a:cs typeface="+mn-cs"/>
              </a:rPr>
              <a:t>implementen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en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producción</a:t>
            </a:r>
            <a:r>
              <a:rPr lang="en-US" sz="1200" b="0" i="1"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9</a:t>
            </a:fld>
            <a:endParaRPr lang="en-US"/>
          </a:p>
        </p:txBody>
      </p:sp>
    </p:spTree>
    <p:extLst>
      <p:ext uri="{BB962C8B-B14F-4D97-AF65-F5344CB8AC3E}">
        <p14:creationId xmlns:p14="http://schemas.microsoft.com/office/powerpoint/2010/main" val="31327163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10</a:t>
            </a:fld>
            <a:endParaRPr lang="en-US"/>
          </a:p>
        </p:txBody>
      </p:sp>
    </p:spTree>
    <p:extLst>
      <p:ext uri="{BB962C8B-B14F-4D97-AF65-F5344CB8AC3E}">
        <p14:creationId xmlns:p14="http://schemas.microsoft.com/office/powerpoint/2010/main" val="435365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11</a:t>
            </a:fld>
            <a:endParaRPr lang="en-US"/>
          </a:p>
        </p:txBody>
      </p:sp>
    </p:spTree>
    <p:extLst>
      <p:ext uri="{BB962C8B-B14F-4D97-AF65-F5344CB8AC3E}">
        <p14:creationId xmlns:p14="http://schemas.microsoft.com/office/powerpoint/2010/main" val="20330777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Behavior Driven Development</a:t>
            </a:r>
            <a:r>
              <a:rPr lang="en-US" sz="1200" b="0" i="0" kern="1200" dirty="0">
                <a:solidFill>
                  <a:schemeClr val="tx1"/>
                </a:solidFill>
                <a:effectLst/>
                <a:latin typeface="+mn-lt"/>
                <a:ea typeface="+mn-ea"/>
                <a:cs typeface="+mn-cs"/>
              </a:rPr>
              <a:t> (BDD) is a branch of Test Driven Development (TDD). BDD uses human-readable descriptions of software user requirements as the basis for software tests. Like Domain Driven Design (DDD), an early step in BDD is the definition of a shared vocabulary between stakeholders, domain experts, and engineers. This process involves the definition of entities, events, and outputs that the users care about, and giving them names that everybody can agree on.</a:t>
            </a:r>
          </a:p>
          <a:p>
            <a:r>
              <a:rPr lang="en-US" sz="1200" b="0" i="1" kern="1200" dirty="0">
                <a:solidFill>
                  <a:schemeClr val="tx1"/>
                </a:solidFill>
                <a:effectLst/>
                <a:latin typeface="+mn-lt"/>
                <a:ea typeface="+mn-ea"/>
                <a:cs typeface="+mn-cs"/>
              </a:rPr>
              <a:t>Behavior Driven Development (BDD) es una </a:t>
            </a:r>
            <a:r>
              <a:rPr lang="en-US" sz="1200" b="0" i="1" kern="1200" dirty="0" err="1">
                <a:solidFill>
                  <a:schemeClr val="tx1"/>
                </a:solidFill>
                <a:effectLst/>
                <a:latin typeface="+mn-lt"/>
                <a:ea typeface="+mn-ea"/>
                <a:cs typeface="+mn-cs"/>
              </a:rPr>
              <a:t>rama</a:t>
            </a:r>
            <a:r>
              <a:rPr lang="en-US" sz="1200" b="0" i="1" kern="1200" dirty="0">
                <a:solidFill>
                  <a:schemeClr val="tx1"/>
                </a:solidFill>
                <a:effectLst/>
                <a:latin typeface="+mn-lt"/>
                <a:ea typeface="+mn-ea"/>
                <a:cs typeface="+mn-cs"/>
              </a:rPr>
              <a:t> del Test Driven Development (TDD). BDD </a:t>
            </a:r>
            <a:r>
              <a:rPr lang="en-US" sz="1200" b="0" i="1" kern="1200" dirty="0" err="1">
                <a:solidFill>
                  <a:schemeClr val="tx1"/>
                </a:solidFill>
                <a:effectLst/>
                <a:latin typeface="+mn-lt"/>
                <a:ea typeface="+mn-ea"/>
                <a:cs typeface="+mn-cs"/>
              </a:rPr>
              <a:t>utiliza</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descripciones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legibles</a:t>
            </a:r>
            <a:r>
              <a:rPr lang="en-US" sz="1200" b="0" i="1" kern="1200" dirty="0">
                <a:solidFill>
                  <a:schemeClr val="tx1"/>
                </a:solidFill>
                <a:effectLst/>
                <a:latin typeface="+mn-lt"/>
                <a:ea typeface="+mn-ea"/>
                <a:cs typeface="+mn-cs"/>
              </a:rPr>
              <a:t> por </a:t>
            </a:r>
            <a:r>
              <a:rPr lang="en-US" sz="1200" b="0" i="1" kern="1200" dirty="0" err="1">
                <a:solidFill>
                  <a:schemeClr val="tx1"/>
                </a:solidFill>
                <a:effectLst/>
                <a:latin typeface="+mn-lt"/>
                <a:ea typeface="+mn-ea"/>
                <a:cs typeface="+mn-cs"/>
              </a:rPr>
              <a:t>humanos</a:t>
            </a:r>
            <a:r>
              <a:rPr lang="en-US" sz="1200" b="0" i="1" kern="1200" dirty="0">
                <a:solidFill>
                  <a:schemeClr val="tx1"/>
                </a:solidFill>
                <a:effectLst/>
                <a:latin typeface="+mn-lt"/>
                <a:ea typeface="+mn-ea"/>
                <a:cs typeface="+mn-cs"/>
              </a:rPr>
              <a:t> de los </a:t>
            </a:r>
            <a:r>
              <a:rPr lang="en-US" sz="1200" b="0" i="1" kern="1200" dirty="0" err="1">
                <a:solidFill>
                  <a:schemeClr val="tx1"/>
                </a:solidFill>
                <a:effectLst/>
                <a:latin typeface="+mn-lt"/>
                <a:ea typeface="+mn-ea"/>
                <a:cs typeface="+mn-cs"/>
              </a:rPr>
              <a:t>requisitos</a:t>
            </a:r>
            <a:r>
              <a:rPr lang="en-US" sz="1200" b="0" i="1" kern="1200" dirty="0">
                <a:solidFill>
                  <a:schemeClr val="tx1"/>
                </a:solidFill>
                <a:effectLst/>
                <a:latin typeface="+mn-lt"/>
                <a:ea typeface="+mn-ea"/>
                <a:cs typeface="+mn-cs"/>
              </a:rPr>
              <a:t> del </a:t>
            </a:r>
            <a:r>
              <a:rPr lang="en-US" sz="1200" b="0" i="1" kern="1200" dirty="0" err="1">
                <a:solidFill>
                  <a:schemeClr val="tx1"/>
                </a:solidFill>
                <a:effectLst/>
                <a:latin typeface="+mn-lt"/>
                <a:ea typeface="+mn-ea"/>
                <a:cs typeface="+mn-cs"/>
              </a:rPr>
              <a:t>usuario</a:t>
            </a:r>
            <a:r>
              <a:rPr lang="en-US" sz="1200" b="0" i="1" kern="1200" dirty="0">
                <a:solidFill>
                  <a:schemeClr val="tx1"/>
                </a:solidFill>
                <a:effectLst/>
                <a:latin typeface="+mn-lt"/>
                <a:ea typeface="+mn-ea"/>
                <a:cs typeface="+mn-cs"/>
              </a:rPr>
              <a:t> del software </a:t>
            </a:r>
            <a:r>
              <a:rPr lang="en-US" sz="1200" b="0" i="1" kern="1200" dirty="0" err="1">
                <a:solidFill>
                  <a:schemeClr val="tx1"/>
                </a:solidFill>
                <a:effectLst/>
                <a:latin typeface="+mn-lt"/>
                <a:ea typeface="+mn-ea"/>
                <a:cs typeface="+mn-cs"/>
              </a:rPr>
              <a:t>como</a:t>
            </a:r>
            <a:r>
              <a:rPr lang="en-US" sz="1200" b="0" i="1" kern="1200" dirty="0">
                <a:solidFill>
                  <a:schemeClr val="tx1"/>
                </a:solidFill>
                <a:effectLst/>
                <a:latin typeface="+mn-lt"/>
                <a:ea typeface="+mn-ea"/>
                <a:cs typeface="+mn-cs"/>
              </a:rPr>
              <a:t> base para las </a:t>
            </a:r>
            <a:r>
              <a:rPr lang="en-US" sz="1200" b="0" i="1" kern="1200" dirty="0" err="1">
                <a:solidFill>
                  <a:schemeClr val="tx1"/>
                </a:solidFill>
                <a:effectLst/>
                <a:latin typeface="+mn-lt"/>
                <a:ea typeface="+mn-ea"/>
                <a:cs typeface="+mn-cs"/>
              </a:rPr>
              <a:t>pruebas</a:t>
            </a:r>
            <a:r>
              <a:rPr lang="en-US" sz="1200" b="0" i="1" kern="1200" dirty="0">
                <a:solidFill>
                  <a:schemeClr val="tx1"/>
                </a:solidFill>
                <a:effectLst/>
                <a:latin typeface="+mn-lt"/>
                <a:ea typeface="+mn-ea"/>
                <a:cs typeface="+mn-cs"/>
              </a:rPr>
              <a:t> de software. Al </a:t>
            </a:r>
            <a:r>
              <a:rPr lang="en-US" sz="1200" b="0" i="1" kern="1200" dirty="0" err="1">
                <a:solidFill>
                  <a:schemeClr val="tx1"/>
                </a:solidFill>
                <a:effectLst/>
                <a:latin typeface="+mn-lt"/>
                <a:ea typeface="+mn-ea"/>
                <a:cs typeface="+mn-cs"/>
              </a:rPr>
              <a:t>igual</a:t>
            </a:r>
            <a:r>
              <a:rPr lang="en-US" sz="1200" b="0" i="1" kern="1200" dirty="0">
                <a:solidFill>
                  <a:schemeClr val="tx1"/>
                </a:solidFill>
                <a:effectLst/>
                <a:latin typeface="+mn-lt"/>
                <a:ea typeface="+mn-ea"/>
                <a:cs typeface="+mn-cs"/>
              </a:rPr>
              <a:t> que el </a:t>
            </a:r>
            <a:r>
              <a:rPr lang="en-US" sz="1200" b="0" i="1" kern="1200" dirty="0" err="1">
                <a:solidFill>
                  <a:schemeClr val="tx1"/>
                </a:solidFill>
                <a:effectLst/>
                <a:latin typeface="+mn-lt"/>
                <a:ea typeface="+mn-ea"/>
                <a:cs typeface="+mn-cs"/>
              </a:rPr>
              <a:t>Diseño</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impulsado</a:t>
            </a:r>
            <a:r>
              <a:rPr lang="en-US" sz="1200" b="0" i="1" kern="1200" dirty="0">
                <a:solidFill>
                  <a:schemeClr val="tx1"/>
                </a:solidFill>
                <a:effectLst/>
                <a:latin typeface="+mn-lt"/>
                <a:ea typeface="+mn-ea"/>
                <a:cs typeface="+mn-cs"/>
              </a:rPr>
              <a:t> por </a:t>
            </a:r>
            <a:r>
              <a:rPr lang="en-US" sz="1200" b="0" i="1" kern="1200" dirty="0" err="1">
                <a:solidFill>
                  <a:schemeClr val="tx1"/>
                </a:solidFill>
                <a:effectLst/>
                <a:latin typeface="+mn-lt"/>
                <a:ea typeface="+mn-ea"/>
                <a:cs typeface="+mn-cs"/>
              </a:rPr>
              <a:t>dominio</a:t>
            </a:r>
            <a:r>
              <a:rPr lang="en-US" sz="1200" b="0" i="1" kern="1200" dirty="0">
                <a:solidFill>
                  <a:schemeClr val="tx1"/>
                </a:solidFill>
                <a:effectLst/>
                <a:latin typeface="+mn-lt"/>
                <a:ea typeface="+mn-ea"/>
                <a:cs typeface="+mn-cs"/>
              </a:rPr>
              <a:t> (DDD), un primer </a:t>
            </a:r>
            <a:r>
              <a:rPr lang="en-US" sz="1200" b="0" i="1" kern="1200" dirty="0" err="1">
                <a:solidFill>
                  <a:schemeClr val="tx1"/>
                </a:solidFill>
                <a:effectLst/>
                <a:latin typeface="+mn-lt"/>
                <a:ea typeface="+mn-ea"/>
                <a:cs typeface="+mn-cs"/>
              </a:rPr>
              <a:t>paso</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en</a:t>
            </a:r>
            <a:r>
              <a:rPr lang="en-US" sz="1200" b="0" i="1" kern="1200" dirty="0">
                <a:solidFill>
                  <a:schemeClr val="tx1"/>
                </a:solidFill>
                <a:effectLst/>
                <a:latin typeface="+mn-lt"/>
                <a:ea typeface="+mn-ea"/>
                <a:cs typeface="+mn-cs"/>
              </a:rPr>
              <a:t> BDD es la </a:t>
            </a:r>
            <a:r>
              <a:rPr lang="en-US" sz="1200" b="0" i="1" kern="1200" dirty="0" err="1">
                <a:solidFill>
                  <a:schemeClr val="tx1"/>
                </a:solidFill>
                <a:effectLst/>
                <a:latin typeface="+mn-lt"/>
                <a:ea typeface="+mn-ea"/>
                <a:cs typeface="+mn-cs"/>
              </a:rPr>
              <a:t>definición</a:t>
            </a:r>
            <a:r>
              <a:rPr lang="en-US" sz="1200" b="0" i="1" kern="1200" dirty="0">
                <a:solidFill>
                  <a:schemeClr val="tx1"/>
                </a:solidFill>
                <a:effectLst/>
                <a:latin typeface="+mn-lt"/>
                <a:ea typeface="+mn-ea"/>
                <a:cs typeface="+mn-cs"/>
              </a:rPr>
              <a:t> de un </a:t>
            </a:r>
            <a:r>
              <a:rPr lang="en-US" sz="1200" b="0" i="1" kern="1200" dirty="0" err="1">
                <a:solidFill>
                  <a:schemeClr val="tx1"/>
                </a:solidFill>
                <a:effectLst/>
                <a:latin typeface="+mn-lt"/>
                <a:ea typeface="+mn-ea"/>
                <a:cs typeface="+mn-cs"/>
              </a:rPr>
              <a:t>vocabulario</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compartido</a:t>
            </a:r>
            <a:r>
              <a:rPr lang="en-US" sz="1200" b="0" i="1" kern="1200" dirty="0">
                <a:solidFill>
                  <a:schemeClr val="tx1"/>
                </a:solidFill>
                <a:effectLst/>
                <a:latin typeface="+mn-lt"/>
                <a:ea typeface="+mn-ea"/>
                <a:cs typeface="+mn-cs"/>
              </a:rPr>
              <a:t> entre las </a:t>
            </a:r>
            <a:r>
              <a:rPr lang="en-US" sz="1200" b="0" i="1" kern="1200" dirty="0" err="1">
                <a:solidFill>
                  <a:schemeClr val="tx1"/>
                </a:solidFill>
                <a:effectLst/>
                <a:latin typeface="+mn-lt"/>
                <a:ea typeface="+mn-ea"/>
                <a:cs typeface="+mn-cs"/>
              </a:rPr>
              <a:t>partes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interesadas</a:t>
            </a:r>
            <a:r>
              <a:rPr lang="en-US" sz="1200" b="0" i="1" kern="1200" dirty="0">
                <a:solidFill>
                  <a:schemeClr val="tx1"/>
                </a:solidFill>
                <a:effectLst/>
                <a:latin typeface="+mn-lt"/>
                <a:ea typeface="+mn-ea"/>
                <a:cs typeface="+mn-cs"/>
              </a:rPr>
              <a:t>, los </a:t>
            </a:r>
            <a:r>
              <a:rPr lang="en-US" sz="1200" b="0" i="1" kern="1200" dirty="0" err="1">
                <a:solidFill>
                  <a:schemeClr val="tx1"/>
                </a:solidFill>
                <a:effectLst/>
                <a:latin typeface="+mn-lt"/>
                <a:ea typeface="+mn-ea"/>
                <a:cs typeface="+mn-cs"/>
              </a:rPr>
              <a:t>expertos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en</a:t>
            </a:r>
            <a:r>
              <a:rPr lang="en-US" sz="1200" b="0" i="1" kern="1200" dirty="0">
                <a:solidFill>
                  <a:schemeClr val="tx1"/>
                </a:solidFill>
                <a:effectLst/>
                <a:latin typeface="+mn-lt"/>
                <a:ea typeface="+mn-ea"/>
                <a:cs typeface="+mn-cs"/>
              </a:rPr>
              <a:t> el </a:t>
            </a:r>
            <a:r>
              <a:rPr lang="en-US" sz="1200" b="0" i="1" kern="1200" dirty="0" err="1">
                <a:solidFill>
                  <a:schemeClr val="tx1"/>
                </a:solidFill>
                <a:effectLst/>
                <a:latin typeface="+mn-lt"/>
                <a:ea typeface="+mn-ea"/>
                <a:cs typeface="+mn-cs"/>
              </a:rPr>
              <a:t>dominio</a:t>
            </a:r>
            <a:r>
              <a:rPr lang="en-US" sz="1200" b="0" i="1" kern="1200" dirty="0">
                <a:solidFill>
                  <a:schemeClr val="tx1"/>
                </a:solidFill>
                <a:effectLst/>
                <a:latin typeface="+mn-lt"/>
                <a:ea typeface="+mn-ea"/>
                <a:cs typeface="+mn-cs"/>
              </a:rPr>
              <a:t> y los </a:t>
            </a:r>
            <a:r>
              <a:rPr lang="en-US" sz="1200" b="0" i="1" kern="1200" dirty="0" err="1">
                <a:solidFill>
                  <a:schemeClr val="tx1"/>
                </a:solidFill>
                <a:effectLst/>
                <a:latin typeface="+mn-lt"/>
                <a:ea typeface="+mn-ea"/>
                <a:cs typeface="+mn-cs"/>
              </a:rPr>
              <a:t>ingenieros</a:t>
            </a:r>
            <a:r>
              <a:rPr lang="en-US" sz="1200" b="0" i="1" kern="1200" dirty="0">
                <a:solidFill>
                  <a:schemeClr val="tx1"/>
                </a:solidFill>
                <a:effectLst/>
                <a:latin typeface="+mn-lt"/>
                <a:ea typeface="+mn-ea"/>
                <a:cs typeface="+mn-cs"/>
              </a:rPr>
              <a:t>. Este </a:t>
            </a:r>
            <a:r>
              <a:rPr lang="en-US" sz="1200" b="0" i="1" kern="1200" dirty="0" err="1">
                <a:solidFill>
                  <a:schemeClr val="tx1"/>
                </a:solidFill>
                <a:effectLst/>
                <a:latin typeface="+mn-lt"/>
                <a:ea typeface="+mn-ea"/>
                <a:cs typeface="+mn-cs"/>
              </a:rPr>
              <a:t>proceso</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implica</a:t>
            </a:r>
            <a:r>
              <a:rPr lang="en-US" sz="1200" b="0" i="1" kern="1200" dirty="0">
                <a:solidFill>
                  <a:schemeClr val="tx1"/>
                </a:solidFill>
                <a:effectLst/>
                <a:latin typeface="+mn-lt"/>
                <a:ea typeface="+mn-ea"/>
                <a:cs typeface="+mn-cs"/>
              </a:rPr>
              <a:t> la </a:t>
            </a:r>
            <a:r>
              <a:rPr lang="en-US" sz="1200" b="0" i="1" kern="1200" dirty="0" err="1">
                <a:solidFill>
                  <a:schemeClr val="tx1"/>
                </a:solidFill>
                <a:effectLst/>
                <a:latin typeface="+mn-lt"/>
                <a:ea typeface="+mn-ea"/>
                <a:cs typeface="+mn-cs"/>
              </a:rPr>
              <a:t>definición</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entidades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eventos</a:t>
            </a:r>
            <a:r>
              <a:rPr lang="en-US" sz="1200" b="0" i="1" kern="1200" dirty="0">
                <a:solidFill>
                  <a:schemeClr val="tx1"/>
                </a:solidFill>
                <a:effectLst/>
                <a:latin typeface="+mn-lt"/>
                <a:ea typeface="+mn-ea"/>
                <a:cs typeface="+mn-cs"/>
              </a:rPr>
              <a:t> y </a:t>
            </a:r>
            <a:r>
              <a:rPr lang="en-US" sz="1200" b="0" i="1" kern="1200" dirty="0" err="1">
                <a:solidFill>
                  <a:schemeClr val="tx1"/>
                </a:solidFill>
                <a:effectLst/>
                <a:latin typeface="+mn-lt"/>
                <a:ea typeface="+mn-ea"/>
                <a:cs typeface="+mn-cs"/>
              </a:rPr>
              <a:t>resultados</a:t>
            </a:r>
            <a:r>
              <a:rPr lang="en-US" sz="1200" b="0" i="1" kern="1200" dirty="0">
                <a:solidFill>
                  <a:schemeClr val="tx1"/>
                </a:solidFill>
                <a:effectLst/>
                <a:latin typeface="+mn-lt"/>
                <a:ea typeface="+mn-ea"/>
                <a:cs typeface="+mn-cs"/>
              </a:rPr>
              <a:t> que les </a:t>
            </a:r>
            <a:r>
              <a:rPr lang="en-US" sz="1200" b="0" i="1" kern="1200" dirty="0" err="1">
                <a:solidFill>
                  <a:schemeClr val="tx1"/>
                </a:solidFill>
                <a:effectLst/>
                <a:latin typeface="+mn-lt"/>
                <a:ea typeface="+mn-ea"/>
                <a:cs typeface="+mn-cs"/>
              </a:rPr>
              <a:t>interesan</a:t>
            </a:r>
            <a:r>
              <a:rPr lang="en-US" sz="1200" b="0" i="1" kern="1200" dirty="0">
                <a:solidFill>
                  <a:schemeClr val="tx1"/>
                </a:solidFill>
                <a:effectLst/>
                <a:latin typeface="+mn-lt"/>
                <a:ea typeface="+mn-ea"/>
                <a:cs typeface="+mn-cs"/>
              </a:rPr>
              <a:t> a los </a:t>
            </a:r>
            <a:r>
              <a:rPr lang="en-US" sz="1200" b="0" i="1" kern="1200" dirty="0" err="1">
                <a:solidFill>
                  <a:schemeClr val="tx1"/>
                </a:solidFill>
                <a:effectLst/>
                <a:latin typeface="+mn-lt"/>
                <a:ea typeface="+mn-ea"/>
                <a:cs typeface="+mn-cs"/>
              </a:rPr>
              <a:t>usuarios</a:t>
            </a:r>
            <a:r>
              <a:rPr lang="en-US" sz="1200" b="0" i="1" kern="1200" dirty="0">
                <a:solidFill>
                  <a:schemeClr val="tx1"/>
                </a:solidFill>
                <a:effectLst/>
                <a:latin typeface="+mn-lt"/>
                <a:ea typeface="+mn-ea"/>
                <a:cs typeface="+mn-cs"/>
              </a:rPr>
              <a:t>, y les da </a:t>
            </a:r>
            <a:r>
              <a:rPr lang="en-US" sz="1200" b="0" i="1" kern="1200" dirty="0" err="1">
                <a:solidFill>
                  <a:schemeClr val="tx1"/>
                </a:solidFill>
                <a:effectLst/>
                <a:latin typeface="+mn-lt"/>
                <a:ea typeface="+mn-ea"/>
                <a:cs typeface="+mn-cs"/>
              </a:rPr>
              <a:t>nombres</a:t>
            </a:r>
            <a:r>
              <a:rPr lang="en-US" sz="1200" b="0" i="1" kern="1200" dirty="0">
                <a:solidFill>
                  <a:schemeClr val="tx1"/>
                </a:solidFill>
                <a:effectLst/>
                <a:latin typeface="+mn-lt"/>
                <a:ea typeface="+mn-ea"/>
                <a:cs typeface="+mn-cs"/>
              </a:rPr>
              <a:t> con los que </a:t>
            </a:r>
            <a:r>
              <a:rPr lang="en-US" sz="1200" b="0" i="1" kern="1200" dirty="0" err="1">
                <a:solidFill>
                  <a:schemeClr val="tx1"/>
                </a:solidFill>
                <a:effectLst/>
                <a:latin typeface="+mn-lt"/>
                <a:ea typeface="+mn-ea"/>
                <a:cs typeface="+mn-cs"/>
              </a:rPr>
              <a:t>todos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puedan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estar</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acuerdo</a:t>
            </a:r>
            <a:r>
              <a:rPr lang="en-US" sz="1200" b="0" i="1"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BDD practitioners then use that vocabulary to create a domain specific language they can use to encode system tests such as User Acceptance Tests (UAT).</a:t>
            </a:r>
          </a:p>
          <a:p>
            <a:r>
              <a:rPr lang="en-US" sz="1200" b="0" i="1" kern="1200" dirty="0">
                <a:solidFill>
                  <a:schemeClr val="tx1"/>
                </a:solidFill>
                <a:effectLst/>
                <a:latin typeface="+mn-lt"/>
                <a:ea typeface="+mn-ea"/>
                <a:cs typeface="+mn-cs"/>
              </a:rPr>
              <a:t>Los </a:t>
            </a:r>
            <a:r>
              <a:rPr lang="en-US" sz="1200" b="0" i="1" kern="1200" dirty="0" err="1">
                <a:solidFill>
                  <a:schemeClr val="tx1"/>
                </a:solidFill>
                <a:effectLst/>
                <a:latin typeface="+mn-lt"/>
                <a:ea typeface="+mn-ea"/>
                <a:cs typeface="+mn-cs"/>
              </a:rPr>
              <a:t>profesionales</a:t>
            </a:r>
            <a:r>
              <a:rPr lang="en-US" sz="1200" b="0" i="1" kern="1200" dirty="0">
                <a:solidFill>
                  <a:schemeClr val="tx1"/>
                </a:solidFill>
                <a:effectLst/>
                <a:latin typeface="+mn-lt"/>
                <a:ea typeface="+mn-ea"/>
                <a:cs typeface="+mn-cs"/>
              </a:rPr>
              <a:t> de BDD </a:t>
            </a:r>
            <a:r>
              <a:rPr lang="en-US" sz="1200" b="0" i="1" kern="1200" dirty="0" err="1">
                <a:solidFill>
                  <a:schemeClr val="tx1"/>
                </a:solidFill>
                <a:effectLst/>
                <a:latin typeface="+mn-lt"/>
                <a:ea typeface="+mn-ea"/>
                <a:cs typeface="+mn-cs"/>
              </a:rPr>
              <a:t>luego</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usan</a:t>
            </a:r>
            <a:r>
              <a:rPr lang="en-US" sz="1200" b="0" i="1" kern="1200" dirty="0">
                <a:solidFill>
                  <a:schemeClr val="tx1"/>
                </a:solidFill>
                <a:effectLst/>
                <a:latin typeface="+mn-lt"/>
                <a:ea typeface="+mn-ea"/>
                <a:cs typeface="+mn-cs"/>
              </a:rPr>
              <a:t> ese </a:t>
            </a:r>
            <a:r>
              <a:rPr lang="en-US" sz="1200" b="0" i="1" kern="1200" dirty="0" err="1">
                <a:solidFill>
                  <a:schemeClr val="tx1"/>
                </a:solidFill>
                <a:effectLst/>
                <a:latin typeface="+mn-lt"/>
                <a:ea typeface="+mn-ea"/>
                <a:cs typeface="+mn-cs"/>
              </a:rPr>
              <a:t>vocabulario</a:t>
            </a:r>
            <a:r>
              <a:rPr lang="en-US" sz="1200" b="0" i="1" kern="1200" dirty="0">
                <a:solidFill>
                  <a:schemeClr val="tx1"/>
                </a:solidFill>
                <a:effectLst/>
                <a:latin typeface="+mn-lt"/>
                <a:ea typeface="+mn-ea"/>
                <a:cs typeface="+mn-cs"/>
              </a:rPr>
              <a:t> para </a:t>
            </a:r>
            <a:r>
              <a:rPr lang="en-US" sz="1200" b="0" i="1" kern="1200" dirty="0" err="1">
                <a:solidFill>
                  <a:schemeClr val="tx1"/>
                </a:solidFill>
                <a:effectLst/>
                <a:latin typeface="+mn-lt"/>
                <a:ea typeface="+mn-ea"/>
                <a:cs typeface="+mn-cs"/>
              </a:rPr>
              <a:t>crear</a:t>
            </a:r>
            <a:r>
              <a:rPr lang="en-US" sz="1200" b="0" i="1" kern="1200" dirty="0">
                <a:solidFill>
                  <a:schemeClr val="tx1"/>
                </a:solidFill>
                <a:effectLst/>
                <a:latin typeface="+mn-lt"/>
                <a:ea typeface="+mn-ea"/>
                <a:cs typeface="+mn-cs"/>
              </a:rPr>
              <a:t> un </a:t>
            </a:r>
            <a:r>
              <a:rPr lang="en-US" sz="1200" b="0" i="1" kern="1200" dirty="0" err="1">
                <a:solidFill>
                  <a:schemeClr val="tx1"/>
                </a:solidFill>
                <a:effectLst/>
                <a:latin typeface="+mn-lt"/>
                <a:ea typeface="+mn-ea"/>
                <a:cs typeface="+mn-cs"/>
              </a:rPr>
              <a:t>lenguaje</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específico</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dominio</a:t>
            </a:r>
            <a:r>
              <a:rPr lang="en-US" sz="1200" b="0" i="1" kern="1200" dirty="0">
                <a:solidFill>
                  <a:schemeClr val="tx1"/>
                </a:solidFill>
                <a:effectLst/>
                <a:latin typeface="+mn-lt"/>
                <a:ea typeface="+mn-ea"/>
                <a:cs typeface="+mn-cs"/>
              </a:rPr>
              <a:t> que </a:t>
            </a:r>
            <a:r>
              <a:rPr lang="en-US" sz="1200" b="0" i="1" kern="1200" dirty="0" err="1">
                <a:solidFill>
                  <a:schemeClr val="tx1"/>
                </a:solidFill>
                <a:effectLst/>
                <a:latin typeface="+mn-lt"/>
                <a:ea typeface="+mn-ea"/>
                <a:cs typeface="+mn-cs"/>
              </a:rPr>
              <a:t>pueden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usar</a:t>
            </a:r>
            <a:r>
              <a:rPr lang="en-US" sz="1200" b="0" i="1" kern="1200" dirty="0">
                <a:solidFill>
                  <a:schemeClr val="tx1"/>
                </a:solidFill>
                <a:effectLst/>
                <a:latin typeface="+mn-lt"/>
                <a:ea typeface="+mn-ea"/>
                <a:cs typeface="+mn-cs"/>
              </a:rPr>
              <a:t> para </a:t>
            </a:r>
            <a:r>
              <a:rPr lang="en-US" sz="1200" b="0" i="1" kern="1200" dirty="0" err="1">
                <a:solidFill>
                  <a:schemeClr val="tx1"/>
                </a:solidFill>
                <a:effectLst/>
                <a:latin typeface="+mn-lt"/>
                <a:ea typeface="+mn-ea"/>
                <a:cs typeface="+mn-cs"/>
              </a:rPr>
              <a:t>codificar</a:t>
            </a:r>
            <a:r>
              <a:rPr lang="en-US" sz="1200" b="0" i="1" kern="1200" dirty="0">
                <a:solidFill>
                  <a:schemeClr val="tx1"/>
                </a:solidFill>
                <a:effectLst/>
                <a:latin typeface="+mn-lt"/>
                <a:ea typeface="+mn-ea"/>
                <a:cs typeface="+mn-cs"/>
              </a:rPr>
              <a:t> las </a:t>
            </a:r>
            <a:r>
              <a:rPr lang="en-US" sz="1200" b="0" i="1" kern="1200" dirty="0" err="1">
                <a:solidFill>
                  <a:schemeClr val="tx1"/>
                </a:solidFill>
                <a:effectLst/>
                <a:latin typeface="+mn-lt"/>
                <a:ea typeface="+mn-ea"/>
                <a:cs typeface="+mn-cs"/>
              </a:rPr>
              <a:t>pruebas</a:t>
            </a:r>
            <a:r>
              <a:rPr lang="en-US" sz="1200" b="0" i="1" kern="1200" dirty="0">
                <a:solidFill>
                  <a:schemeClr val="tx1"/>
                </a:solidFill>
                <a:effectLst/>
                <a:latin typeface="+mn-lt"/>
                <a:ea typeface="+mn-ea"/>
                <a:cs typeface="+mn-cs"/>
              </a:rPr>
              <a:t> del </a:t>
            </a:r>
            <a:r>
              <a:rPr lang="en-US" sz="1200" b="0" i="1" kern="1200" dirty="0" err="1">
                <a:solidFill>
                  <a:schemeClr val="tx1"/>
                </a:solidFill>
                <a:effectLst/>
                <a:latin typeface="+mn-lt"/>
                <a:ea typeface="+mn-ea"/>
                <a:cs typeface="+mn-cs"/>
              </a:rPr>
              <a:t>sistema</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como</a:t>
            </a:r>
            <a:r>
              <a:rPr lang="en-US" sz="1200" b="0" i="1" kern="1200" dirty="0">
                <a:solidFill>
                  <a:schemeClr val="tx1"/>
                </a:solidFill>
                <a:effectLst/>
                <a:latin typeface="+mn-lt"/>
                <a:ea typeface="+mn-ea"/>
                <a:cs typeface="+mn-cs"/>
              </a:rPr>
              <a:t> las </a:t>
            </a:r>
            <a:r>
              <a:rPr lang="en-US" sz="1200" b="0" i="1" kern="1200" dirty="0" err="1">
                <a:solidFill>
                  <a:schemeClr val="tx1"/>
                </a:solidFill>
                <a:effectLst/>
                <a:latin typeface="+mn-lt"/>
                <a:ea typeface="+mn-ea"/>
                <a:cs typeface="+mn-cs"/>
              </a:rPr>
              <a:t>Pruebas</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aceptación</a:t>
            </a:r>
            <a:r>
              <a:rPr lang="en-US" sz="1200" b="0" i="1" kern="1200" dirty="0">
                <a:solidFill>
                  <a:schemeClr val="tx1"/>
                </a:solidFill>
                <a:effectLst/>
                <a:latin typeface="+mn-lt"/>
                <a:ea typeface="+mn-ea"/>
                <a:cs typeface="+mn-cs"/>
              </a:rPr>
              <a:t> del </a:t>
            </a:r>
            <a:r>
              <a:rPr lang="en-US" sz="1200" b="0" i="1" kern="1200" dirty="0" err="1">
                <a:solidFill>
                  <a:schemeClr val="tx1"/>
                </a:solidFill>
                <a:effectLst/>
                <a:latin typeface="+mn-lt"/>
                <a:ea typeface="+mn-ea"/>
                <a:cs typeface="+mn-cs"/>
              </a:rPr>
              <a:t>usuario</a:t>
            </a:r>
            <a:r>
              <a:rPr lang="en-US" sz="1200" b="0" i="1" kern="1200" dirty="0">
                <a:solidFill>
                  <a:schemeClr val="tx1"/>
                </a:solidFill>
                <a:effectLst/>
                <a:latin typeface="+mn-lt"/>
                <a:ea typeface="+mn-ea"/>
                <a:cs typeface="+mn-cs"/>
              </a:rPr>
              <a:t> (UAT).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Each test is based on a user story written in the formally specified ubiquitous language based on English. </a:t>
            </a:r>
          </a:p>
          <a:p>
            <a:r>
              <a:rPr lang="en-US" i="1" dirty="0" err="1"/>
              <a:t>Cada</a:t>
            </a:r>
            <a:r>
              <a:rPr lang="en-US" i="1" dirty="0"/>
              <a:t> </a:t>
            </a:r>
            <a:r>
              <a:rPr lang="en-US" i="1" dirty="0" err="1"/>
              <a:t>prueba</a:t>
            </a:r>
            <a:r>
              <a:rPr lang="en-US" i="1" dirty="0"/>
              <a:t> se </a:t>
            </a:r>
            <a:r>
              <a:rPr lang="en-US" i="1" dirty="0" err="1"/>
              <a:t>basa</a:t>
            </a:r>
            <a:r>
              <a:rPr lang="en-US" i="1" dirty="0"/>
              <a:t> </a:t>
            </a:r>
            <a:r>
              <a:rPr lang="en-US" i="1" dirty="0" err="1"/>
              <a:t>en</a:t>
            </a:r>
            <a:r>
              <a:rPr lang="en-US" i="1" dirty="0"/>
              <a:t> una </a:t>
            </a:r>
            <a:r>
              <a:rPr lang="en-US" i="1" dirty="0" err="1"/>
              <a:t>historia</a:t>
            </a:r>
            <a:r>
              <a:rPr lang="en-US" i="1" dirty="0"/>
              <a:t> de </a:t>
            </a:r>
            <a:r>
              <a:rPr lang="en-US" i="1" dirty="0" err="1"/>
              <a:t>usuario</a:t>
            </a:r>
            <a:r>
              <a:rPr lang="en-US" i="1" dirty="0"/>
              <a:t> </a:t>
            </a:r>
            <a:r>
              <a:rPr lang="en-US" i="1" dirty="0" err="1"/>
              <a:t>escrita</a:t>
            </a:r>
            <a:r>
              <a:rPr lang="en-US" i="1" dirty="0"/>
              <a:t> </a:t>
            </a:r>
            <a:r>
              <a:rPr lang="en-US" i="1" dirty="0" err="1"/>
              <a:t>en</a:t>
            </a:r>
            <a:r>
              <a:rPr lang="en-US" i="1" dirty="0"/>
              <a:t> el </a:t>
            </a:r>
            <a:r>
              <a:rPr lang="en-US" i="1" dirty="0" err="1"/>
              <a:t>idioma</a:t>
            </a:r>
            <a:r>
              <a:rPr lang="en-US" i="1" dirty="0"/>
              <a:t> </a:t>
            </a:r>
            <a:r>
              <a:rPr lang="en-US" i="1" dirty="0" err="1"/>
              <a:t>omnipresente</a:t>
            </a:r>
            <a:r>
              <a:rPr lang="en-US" i="1" dirty="0"/>
              <a:t> </a:t>
            </a:r>
            <a:r>
              <a:rPr lang="en-US" i="1" dirty="0" err="1"/>
              <a:t>formalmente</a:t>
            </a:r>
            <a:r>
              <a:rPr lang="en-US" i="1" dirty="0"/>
              <a:t> </a:t>
            </a:r>
            <a:r>
              <a:rPr lang="en-US" i="1" dirty="0" err="1"/>
              <a:t>especificado</a:t>
            </a:r>
            <a:r>
              <a:rPr lang="en-US" i="1" dirty="0"/>
              <a:t> </a:t>
            </a:r>
            <a:r>
              <a:rPr lang="en-US" i="1" dirty="0" err="1"/>
              <a:t>basado</a:t>
            </a:r>
            <a:r>
              <a:rPr lang="en-US" i="1" dirty="0"/>
              <a:t> </a:t>
            </a:r>
            <a:r>
              <a:rPr lang="en-US" i="1" dirty="0" err="1"/>
              <a:t>en</a:t>
            </a:r>
            <a:r>
              <a:rPr lang="en-US" i="1" dirty="0"/>
              <a:t> el </a:t>
            </a:r>
            <a:r>
              <a:rPr lang="en-US" i="1" dirty="0" err="1"/>
              <a:t>inglés</a:t>
            </a:r>
            <a:r>
              <a:rPr lang="en-US" i="1" dirty="0"/>
              <a:t>.</a:t>
            </a:r>
          </a:p>
        </p:txBody>
      </p:sp>
      <p:sp>
        <p:nvSpPr>
          <p:cNvPr id="4" name="Slide Number Placeholder 3"/>
          <p:cNvSpPr>
            <a:spLocks noGrp="1"/>
          </p:cNvSpPr>
          <p:nvPr>
            <p:ph type="sldNum" sz="quarter" idx="5"/>
          </p:nvPr>
        </p:nvSpPr>
        <p:spPr/>
        <p:txBody>
          <a:bodyPr/>
          <a:lstStyle/>
          <a:p>
            <a:fld id="{E79F4644-670F-8C4F-A2F5-D4053E1404FF}" type="slidenum">
              <a:rPr lang="en-US" smtClean="0"/>
              <a:t>16</a:t>
            </a:fld>
            <a:endParaRPr lang="en-US"/>
          </a:p>
        </p:txBody>
      </p:sp>
    </p:spTree>
    <p:extLst>
      <p:ext uri="{BB962C8B-B14F-4D97-AF65-F5344CB8AC3E}">
        <p14:creationId xmlns:p14="http://schemas.microsoft.com/office/powerpoint/2010/main" val="2160095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17</a:t>
            </a:fld>
            <a:endParaRPr lang="en-US"/>
          </a:p>
        </p:txBody>
      </p:sp>
    </p:spTree>
    <p:extLst>
      <p:ext uri="{BB962C8B-B14F-4D97-AF65-F5344CB8AC3E}">
        <p14:creationId xmlns:p14="http://schemas.microsoft.com/office/powerpoint/2010/main" val="27461884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sz="1200" b="1" i="0" kern="1200" dirty="0">
                <a:solidFill>
                  <a:schemeClr val="tx1"/>
                </a:solidFill>
                <a:effectLst/>
                <a:latin typeface="+mn-lt"/>
                <a:ea typeface="+mn-ea"/>
                <a:cs typeface="+mn-cs"/>
              </a:rPr>
              <a:t>Layers of test</a:t>
            </a:r>
          </a:p>
          <a:p>
            <a:pPr marL="228600" indent="-228600">
              <a:buFont typeface="+mj-lt"/>
              <a:buAutoNum type="arabicPeriod"/>
            </a:pPr>
            <a:endParaRPr lang="en-US" sz="1200" b="1" i="0" kern="1200" dirty="0">
              <a:solidFill>
                <a:schemeClr val="tx1"/>
              </a:solidFill>
              <a:effectLst/>
              <a:latin typeface="+mn-lt"/>
              <a:ea typeface="+mn-ea"/>
              <a:cs typeface="+mn-cs"/>
            </a:endParaRPr>
          </a:p>
          <a:p>
            <a:pPr marL="228600" indent="-228600">
              <a:buFont typeface="+mj-lt"/>
              <a:buAutoNum type="arabicPeriod"/>
            </a:pPr>
            <a:r>
              <a:rPr lang="en-US" sz="1200" b="1" i="0" kern="1200" dirty="0">
                <a:solidFill>
                  <a:schemeClr val="tx1"/>
                </a:solidFill>
                <a:effectLst/>
                <a:latin typeface="+mn-lt"/>
                <a:ea typeface="+mn-ea"/>
                <a:cs typeface="+mn-cs"/>
              </a:rPr>
              <a:t>Unit tests</a:t>
            </a:r>
            <a:r>
              <a:rPr lang="en-US" sz="1200" b="0" i="0" kern="1200" dirty="0">
                <a:solidFill>
                  <a:schemeClr val="tx1"/>
                </a:solidFill>
                <a:effectLst/>
                <a:latin typeface="+mn-lt"/>
                <a:ea typeface="+mn-ea"/>
                <a:cs typeface="+mn-cs"/>
              </a:rPr>
              <a:t> can test that local client state is updated correctly and presented correctly in the client view./</a:t>
            </a:r>
            <a:r>
              <a:rPr lang="en-US" sz="1200" b="0" i="1" kern="1200" dirty="0">
                <a:solidFill>
                  <a:schemeClr val="tx1"/>
                </a:solidFill>
                <a:effectLst/>
                <a:latin typeface="+mn-lt"/>
                <a:ea typeface="+mn-ea"/>
                <a:cs typeface="+mn-cs"/>
              </a:rPr>
              <a:t>Las </a:t>
            </a:r>
            <a:r>
              <a:rPr lang="en-US" sz="1200" b="0" i="1" kern="1200" dirty="0" err="1">
                <a:solidFill>
                  <a:schemeClr val="tx1"/>
                </a:solidFill>
                <a:effectLst/>
                <a:latin typeface="+mn-lt"/>
                <a:ea typeface="+mn-ea"/>
                <a:cs typeface="+mn-cs"/>
              </a:rPr>
              <a:t>pruebas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unitarias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pueden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probar</a:t>
            </a:r>
            <a:r>
              <a:rPr lang="en-US" sz="1200" b="0" i="1" kern="1200" dirty="0">
                <a:solidFill>
                  <a:schemeClr val="tx1"/>
                </a:solidFill>
                <a:effectLst/>
                <a:latin typeface="+mn-lt"/>
                <a:ea typeface="+mn-ea"/>
                <a:cs typeface="+mn-cs"/>
              </a:rPr>
              <a:t> que el </a:t>
            </a:r>
            <a:r>
              <a:rPr lang="en-US" sz="1200" b="0" i="1" kern="1200" dirty="0" err="1">
                <a:solidFill>
                  <a:schemeClr val="tx1"/>
                </a:solidFill>
                <a:effectLst/>
                <a:latin typeface="+mn-lt"/>
                <a:ea typeface="+mn-ea"/>
                <a:cs typeface="+mn-cs"/>
              </a:rPr>
              <a:t>estado</a:t>
            </a:r>
            <a:r>
              <a:rPr lang="en-US" sz="1200" b="0" i="1" kern="1200" dirty="0">
                <a:solidFill>
                  <a:schemeClr val="tx1"/>
                </a:solidFill>
                <a:effectLst/>
                <a:latin typeface="+mn-lt"/>
                <a:ea typeface="+mn-ea"/>
                <a:cs typeface="+mn-cs"/>
              </a:rPr>
              <a:t> del </a:t>
            </a:r>
            <a:r>
              <a:rPr lang="en-US" sz="1200" b="0" i="1" kern="1200" dirty="0" err="1">
                <a:solidFill>
                  <a:schemeClr val="tx1"/>
                </a:solidFill>
                <a:effectLst/>
                <a:latin typeface="+mn-lt"/>
                <a:ea typeface="+mn-ea"/>
                <a:cs typeface="+mn-cs"/>
              </a:rPr>
              <a:t>cliente</a:t>
            </a:r>
            <a:r>
              <a:rPr lang="en-US" sz="1200" b="0" i="1" kern="1200" dirty="0">
                <a:solidFill>
                  <a:schemeClr val="tx1"/>
                </a:solidFill>
                <a:effectLst/>
                <a:latin typeface="+mn-lt"/>
                <a:ea typeface="+mn-ea"/>
                <a:cs typeface="+mn-cs"/>
              </a:rPr>
              <a:t> local se </a:t>
            </a:r>
            <a:r>
              <a:rPr lang="en-US" sz="1200" b="0" i="1" kern="1200" dirty="0" err="1">
                <a:solidFill>
                  <a:schemeClr val="tx1"/>
                </a:solidFill>
                <a:effectLst/>
                <a:latin typeface="+mn-lt"/>
                <a:ea typeface="+mn-ea"/>
                <a:cs typeface="+mn-cs"/>
              </a:rPr>
              <a:t>actualiza</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correctamente</a:t>
            </a:r>
            <a:r>
              <a:rPr lang="en-US" sz="1200" b="0" i="1" kern="1200" dirty="0">
                <a:solidFill>
                  <a:schemeClr val="tx1"/>
                </a:solidFill>
                <a:effectLst/>
                <a:latin typeface="+mn-lt"/>
                <a:ea typeface="+mn-ea"/>
                <a:cs typeface="+mn-cs"/>
              </a:rPr>
              <a:t> y se </a:t>
            </a:r>
            <a:r>
              <a:rPr lang="en-US" sz="1200" b="0" i="1" kern="1200" dirty="0" err="1">
                <a:solidFill>
                  <a:schemeClr val="tx1"/>
                </a:solidFill>
                <a:effectLst/>
                <a:latin typeface="+mn-lt"/>
                <a:ea typeface="+mn-ea"/>
                <a:cs typeface="+mn-cs"/>
              </a:rPr>
              <a:t>presenta</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correctamente</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en</a:t>
            </a:r>
            <a:r>
              <a:rPr lang="en-US" sz="1200" b="0" i="1" kern="1200" dirty="0">
                <a:solidFill>
                  <a:schemeClr val="tx1"/>
                </a:solidFill>
                <a:effectLst/>
                <a:latin typeface="+mn-lt"/>
                <a:ea typeface="+mn-ea"/>
                <a:cs typeface="+mn-cs"/>
              </a:rPr>
              <a:t> la vista del </a:t>
            </a:r>
            <a:r>
              <a:rPr lang="en-US" sz="1200" b="0" i="1" kern="1200" dirty="0" err="1">
                <a:solidFill>
                  <a:schemeClr val="tx1"/>
                </a:solidFill>
                <a:effectLst/>
                <a:latin typeface="+mn-lt"/>
                <a:ea typeface="+mn-ea"/>
                <a:cs typeface="+mn-cs"/>
              </a:rPr>
              <a:t>cliente</a:t>
            </a:r>
            <a:r>
              <a:rPr lang="en-US" sz="1200" b="0" i="1" kern="1200" dirty="0">
                <a:solidFill>
                  <a:schemeClr val="tx1"/>
                </a:solidFill>
                <a:effectLst/>
                <a:latin typeface="+mn-lt"/>
                <a:ea typeface="+mn-ea"/>
                <a:cs typeface="+mn-cs"/>
              </a:rPr>
              <a:t>.</a:t>
            </a:r>
          </a:p>
          <a:p>
            <a:pPr marL="228600" indent="-228600">
              <a:buFont typeface="+mj-lt"/>
              <a:buAutoNum type="arabicPeriod"/>
            </a:pPr>
            <a:r>
              <a:rPr lang="en-US" sz="1200" b="1" i="0" kern="1200" dirty="0">
                <a:solidFill>
                  <a:schemeClr val="tx1"/>
                </a:solidFill>
                <a:effectLst/>
                <a:latin typeface="+mn-lt"/>
                <a:ea typeface="+mn-ea"/>
                <a:cs typeface="+mn-cs"/>
              </a:rPr>
              <a:t>Functional tests</a:t>
            </a:r>
            <a:r>
              <a:rPr lang="en-US" sz="1200" b="0" i="0" kern="1200" dirty="0">
                <a:solidFill>
                  <a:schemeClr val="tx1"/>
                </a:solidFill>
                <a:effectLst/>
                <a:latin typeface="+mn-lt"/>
                <a:ea typeface="+mn-ea"/>
                <a:cs typeface="+mn-cs"/>
              </a:rPr>
              <a:t> can test UI interactions and ensure that user requirements are met at the UI layer. This also ensures that UI elements are wired up appropriately./</a:t>
            </a:r>
            <a:r>
              <a:rPr lang="en-US" sz="1200" b="0" i="1" kern="1200" dirty="0">
                <a:solidFill>
                  <a:schemeClr val="tx1"/>
                </a:solidFill>
                <a:effectLst/>
                <a:latin typeface="+mn-lt"/>
                <a:ea typeface="+mn-ea"/>
                <a:cs typeface="+mn-cs"/>
              </a:rPr>
              <a:t>Functional tests can test UI interactions and ensure that user requirements are met at the UI layer. This also ensures that UI elements are wired up appropriately.</a:t>
            </a:r>
          </a:p>
          <a:p>
            <a:pPr marL="228600" indent="-228600">
              <a:buFont typeface="+mj-lt"/>
              <a:buAutoNum type="arabicPeriod"/>
            </a:pPr>
            <a:r>
              <a:rPr lang="en-US" sz="1200" b="1" i="0" kern="1200" dirty="0">
                <a:solidFill>
                  <a:schemeClr val="tx1"/>
                </a:solidFill>
                <a:effectLst/>
                <a:latin typeface="+mn-lt"/>
                <a:ea typeface="+mn-ea"/>
                <a:cs typeface="+mn-cs"/>
              </a:rPr>
              <a:t>Integration tests</a:t>
            </a:r>
            <a:r>
              <a:rPr lang="en-US" sz="1200" b="0" i="0" kern="1200" dirty="0">
                <a:solidFill>
                  <a:schemeClr val="tx1"/>
                </a:solidFill>
                <a:effectLst/>
                <a:latin typeface="+mn-lt"/>
                <a:ea typeface="+mn-ea"/>
                <a:cs typeface="+mn-cs"/>
              </a:rPr>
              <a:t> can test that API communications happen appropriately and that the user wallet amounts were actually updated correctly./</a:t>
            </a:r>
            <a:r>
              <a:rPr lang="en-US" sz="1200" b="0" i="1" kern="1200" dirty="0">
                <a:solidFill>
                  <a:schemeClr val="tx1"/>
                </a:solidFill>
                <a:effectLst/>
                <a:latin typeface="+mn-lt"/>
                <a:ea typeface="+mn-ea"/>
                <a:cs typeface="+mn-cs"/>
              </a:rPr>
              <a:t>Las </a:t>
            </a:r>
            <a:r>
              <a:rPr lang="en-US" sz="1200" b="0" i="1" kern="1200" dirty="0" err="1">
                <a:solidFill>
                  <a:schemeClr val="tx1"/>
                </a:solidFill>
                <a:effectLst/>
                <a:latin typeface="+mn-lt"/>
                <a:ea typeface="+mn-ea"/>
                <a:cs typeface="+mn-cs"/>
              </a:rPr>
              <a:t>pruebas</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integración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pueden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probar</a:t>
            </a:r>
            <a:r>
              <a:rPr lang="en-US" sz="1200" b="0" i="1" kern="1200" dirty="0">
                <a:solidFill>
                  <a:schemeClr val="tx1"/>
                </a:solidFill>
                <a:effectLst/>
                <a:latin typeface="+mn-lt"/>
                <a:ea typeface="+mn-ea"/>
                <a:cs typeface="+mn-cs"/>
              </a:rPr>
              <a:t> que las </a:t>
            </a:r>
            <a:r>
              <a:rPr lang="en-US" sz="1200" b="0" i="1" kern="1200" dirty="0" err="1">
                <a:solidFill>
                  <a:schemeClr val="tx1"/>
                </a:solidFill>
                <a:effectLst/>
                <a:latin typeface="+mn-lt"/>
                <a:ea typeface="+mn-ea"/>
                <a:cs typeface="+mn-cs"/>
              </a:rPr>
              <a:t>comunicaciones</a:t>
            </a:r>
            <a:r>
              <a:rPr lang="en-US" sz="1200" b="0" i="1" kern="1200" dirty="0">
                <a:solidFill>
                  <a:schemeClr val="tx1"/>
                </a:solidFill>
                <a:effectLst/>
                <a:latin typeface="+mn-lt"/>
                <a:ea typeface="+mn-ea"/>
                <a:cs typeface="+mn-cs"/>
              </a:rPr>
              <a:t> API se </a:t>
            </a:r>
            <a:r>
              <a:rPr lang="en-US" sz="1200" b="0" i="1" kern="1200" dirty="0" err="1">
                <a:solidFill>
                  <a:schemeClr val="tx1"/>
                </a:solidFill>
                <a:effectLst/>
                <a:latin typeface="+mn-lt"/>
                <a:ea typeface="+mn-ea"/>
                <a:cs typeface="+mn-cs"/>
              </a:rPr>
              <a:t>realizan</a:t>
            </a:r>
            <a:r>
              <a:rPr lang="en-US" sz="1200" b="0" i="1" kern="1200" dirty="0">
                <a:solidFill>
                  <a:schemeClr val="tx1"/>
                </a:solidFill>
                <a:effectLst/>
                <a:latin typeface="+mn-lt"/>
                <a:ea typeface="+mn-ea"/>
                <a:cs typeface="+mn-cs"/>
              </a:rPr>
              <a:t> de </a:t>
            </a:r>
            <a:r>
              <a:rPr lang="en-US" sz="1200" b="0" i="1" kern="1200" dirty="0" err="1">
                <a:solidFill>
                  <a:schemeClr val="tx1"/>
                </a:solidFill>
                <a:effectLst/>
                <a:latin typeface="+mn-lt"/>
                <a:ea typeface="+mn-ea"/>
                <a:cs typeface="+mn-cs"/>
              </a:rPr>
              <a:t>manera</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adecuada</a:t>
            </a:r>
            <a:r>
              <a:rPr lang="en-US" sz="1200" b="0" i="1" kern="1200" dirty="0">
                <a:solidFill>
                  <a:schemeClr val="tx1"/>
                </a:solidFill>
                <a:effectLst/>
                <a:latin typeface="+mn-lt"/>
                <a:ea typeface="+mn-ea"/>
                <a:cs typeface="+mn-cs"/>
              </a:rPr>
              <a:t> y que las </a:t>
            </a:r>
            <a:r>
              <a:rPr lang="en-US" sz="1200" b="0" i="1" kern="1200" dirty="0" err="1">
                <a:solidFill>
                  <a:schemeClr val="tx1"/>
                </a:solidFill>
                <a:effectLst/>
                <a:latin typeface="+mn-lt"/>
                <a:ea typeface="+mn-ea"/>
                <a:cs typeface="+mn-cs"/>
              </a:rPr>
              <a:t>cantidades</a:t>
            </a:r>
            <a:r>
              <a:rPr lang="en-US" sz="1200" b="0" i="1" kern="1200" dirty="0">
                <a:solidFill>
                  <a:schemeClr val="tx1"/>
                </a:solidFill>
                <a:effectLst/>
                <a:latin typeface="+mn-lt"/>
                <a:ea typeface="+mn-ea"/>
                <a:cs typeface="+mn-cs"/>
              </a:rPr>
              <a:t> de la </a:t>
            </a:r>
            <a:r>
              <a:rPr lang="en-US" sz="1200" b="0" i="1" kern="1200" dirty="0" err="1">
                <a:solidFill>
                  <a:schemeClr val="tx1"/>
                </a:solidFill>
                <a:effectLst/>
                <a:latin typeface="+mn-lt"/>
                <a:ea typeface="+mn-ea"/>
                <a:cs typeface="+mn-cs"/>
              </a:rPr>
              <a:t>billetera</a:t>
            </a:r>
            <a:r>
              <a:rPr lang="en-US" sz="1200" b="0" i="1" kern="1200" dirty="0">
                <a:solidFill>
                  <a:schemeClr val="tx1"/>
                </a:solidFill>
                <a:effectLst/>
                <a:latin typeface="+mn-lt"/>
                <a:ea typeface="+mn-ea"/>
                <a:cs typeface="+mn-cs"/>
              </a:rPr>
              <a:t> del </a:t>
            </a:r>
            <a:r>
              <a:rPr lang="en-US" sz="1200" b="0" i="1" kern="1200" dirty="0" err="1">
                <a:solidFill>
                  <a:schemeClr val="tx1"/>
                </a:solidFill>
                <a:effectLst/>
                <a:latin typeface="+mn-lt"/>
                <a:ea typeface="+mn-ea"/>
                <a:cs typeface="+mn-cs"/>
              </a:rPr>
              <a:t>usuario</a:t>
            </a:r>
            <a:r>
              <a:rPr lang="en-US" sz="1200" b="0" i="1" kern="1200" dirty="0">
                <a:solidFill>
                  <a:schemeClr val="tx1"/>
                </a:solidFill>
                <a:effectLst/>
                <a:latin typeface="+mn-lt"/>
                <a:ea typeface="+mn-ea"/>
                <a:cs typeface="+mn-cs"/>
              </a:rPr>
              <a:t> se </a:t>
            </a:r>
            <a:r>
              <a:rPr lang="en-US" sz="1200" b="0" i="1" kern="1200" dirty="0" err="1">
                <a:solidFill>
                  <a:schemeClr val="tx1"/>
                </a:solidFill>
                <a:effectLst/>
                <a:latin typeface="+mn-lt"/>
                <a:ea typeface="+mn-ea"/>
                <a:cs typeface="+mn-cs"/>
              </a:rPr>
              <a:t>actualizaron</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correctamente</a:t>
            </a:r>
            <a:r>
              <a:rPr lang="en-US" sz="1200" b="0" i="1" kern="1200" dirty="0">
                <a:solidFill>
                  <a:schemeClr val="tx1"/>
                </a:solidFill>
                <a:effectLst/>
                <a:latin typeface="+mn-lt"/>
                <a:ea typeface="+mn-ea"/>
                <a:cs typeface="+mn-cs"/>
              </a:rPr>
              <a:t>.</a:t>
            </a:r>
          </a:p>
          <a:p>
            <a:pPr marL="228600" indent="-228600">
              <a:buFont typeface="+mj-lt"/>
              <a:buAutoNum type="arabicPeriod"/>
            </a:pPr>
            <a:endParaRPr lang="en-US" sz="1200" b="0" i="0" kern="1200" dirty="0">
              <a:solidFill>
                <a:schemeClr val="tx1"/>
              </a:solidFill>
              <a:effectLst/>
              <a:latin typeface="+mn-lt"/>
              <a:ea typeface="+mn-ea"/>
              <a:cs typeface="+mn-cs"/>
            </a:endParaRPr>
          </a:p>
          <a:p>
            <a:pPr marL="0" indent="0">
              <a:buFont typeface="+mj-lt"/>
              <a:buNone/>
            </a:pPr>
            <a:r>
              <a:rPr lang="en-US" sz="1200" b="1" i="0" kern="1200" dirty="0">
                <a:solidFill>
                  <a:schemeClr val="tx1"/>
                </a:solidFill>
                <a:effectLst/>
                <a:latin typeface="+mn-lt"/>
                <a:ea typeface="+mn-ea"/>
                <a:cs typeface="+mn-cs"/>
              </a:rPr>
              <a:t>Required practices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The formation of a </a:t>
            </a:r>
            <a:r>
              <a:rPr lang="en-US" sz="1200" b="1" i="0" kern="1200" dirty="0">
                <a:solidFill>
                  <a:schemeClr val="tx1"/>
                </a:solidFill>
                <a:effectLst/>
                <a:latin typeface="+mn-lt"/>
                <a:ea typeface="+mn-ea"/>
                <a:cs typeface="+mn-cs"/>
              </a:rPr>
              <a:t>shared vocabulary</a:t>
            </a:r>
            <a:r>
              <a:rPr lang="en-US" sz="1200" b="0" i="0" kern="1200" dirty="0">
                <a:solidFill>
                  <a:schemeClr val="tx1"/>
                </a:solidFill>
                <a:effectLst/>
                <a:latin typeface="+mn-lt"/>
                <a:ea typeface="+mn-ea"/>
                <a:cs typeface="+mn-cs"/>
              </a:rPr>
              <a:t> that engineers and stakeholders can use to communicate effectively about the user needs and software solutions.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The creation of </a:t>
            </a:r>
            <a:r>
              <a:rPr lang="en-US" sz="1200" b="1" i="0" kern="1200" dirty="0">
                <a:solidFill>
                  <a:schemeClr val="tx1"/>
                </a:solidFill>
                <a:effectLst/>
                <a:latin typeface="+mn-lt"/>
                <a:ea typeface="+mn-ea"/>
                <a:cs typeface="+mn-cs"/>
              </a:rPr>
              <a:t>user stories</a:t>
            </a:r>
            <a:r>
              <a:rPr lang="en-US" sz="1200" b="0" i="0" kern="1200" dirty="0">
                <a:solidFill>
                  <a:schemeClr val="tx1"/>
                </a:solidFill>
                <a:effectLst/>
                <a:latin typeface="+mn-lt"/>
                <a:ea typeface="+mn-ea"/>
                <a:cs typeface="+mn-cs"/>
              </a:rPr>
              <a:t> and scenarios that help formulate acceptance criteria and a </a:t>
            </a:r>
            <a:r>
              <a:rPr lang="en-US" sz="1200" b="0" i="1" kern="1200" dirty="0">
                <a:solidFill>
                  <a:schemeClr val="tx1"/>
                </a:solidFill>
                <a:effectLst/>
                <a:latin typeface="+mn-lt"/>
                <a:ea typeface="+mn-ea"/>
                <a:cs typeface="+mn-cs"/>
              </a:rPr>
              <a:t>definition of done</a:t>
            </a:r>
            <a:r>
              <a:rPr lang="en-US" sz="1200" b="0" i="0" kern="1200" dirty="0">
                <a:solidFill>
                  <a:schemeClr val="tx1"/>
                </a:solidFill>
                <a:effectLst/>
                <a:latin typeface="+mn-lt"/>
                <a:ea typeface="+mn-ea"/>
                <a:cs typeface="+mn-cs"/>
              </a:rPr>
              <a:t> for a particular feature of the software.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The practice of </a:t>
            </a:r>
            <a:r>
              <a:rPr lang="en-US" sz="1200" b="1" i="0" kern="1200" dirty="0">
                <a:solidFill>
                  <a:schemeClr val="tx1"/>
                </a:solidFill>
                <a:effectLst/>
                <a:latin typeface="+mn-lt"/>
                <a:ea typeface="+mn-ea"/>
                <a:cs typeface="+mn-cs"/>
              </a:rPr>
              <a:t>collaboration</a:t>
            </a:r>
            <a:r>
              <a:rPr lang="en-US" sz="1200" b="0" i="0" kern="1200" dirty="0">
                <a:solidFill>
                  <a:schemeClr val="tx1"/>
                </a:solidFill>
                <a:effectLst/>
                <a:latin typeface="+mn-lt"/>
                <a:ea typeface="+mn-ea"/>
                <a:cs typeface="+mn-cs"/>
              </a:rPr>
              <a:t> between users, the quality team, product team, and engineers to reach consensus on what the team is building.</a:t>
            </a:r>
          </a:p>
          <a:p>
            <a:pPr marL="171450" indent="-171450">
              <a:buFont typeface="Arial" panose="020B0604020202020204" pitchFamily="34" charset="0"/>
              <a:buChar char="•"/>
            </a:pP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79F4644-670F-8C4F-A2F5-D4053E1404FF}" type="slidenum">
              <a:rPr lang="en-US" smtClean="0"/>
              <a:t>18</a:t>
            </a:fld>
            <a:endParaRPr lang="en-US"/>
          </a:p>
        </p:txBody>
      </p:sp>
    </p:spTree>
    <p:extLst>
      <p:ext uri="{BB962C8B-B14F-4D97-AF65-F5344CB8AC3E}">
        <p14:creationId xmlns:p14="http://schemas.microsoft.com/office/powerpoint/2010/main" val="15455866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9F4644-670F-8C4F-A2F5-D4053E1404FF}" type="slidenum">
              <a:rPr lang="en-US" smtClean="0"/>
              <a:t>20</a:t>
            </a:fld>
            <a:endParaRPr lang="en-US"/>
          </a:p>
        </p:txBody>
      </p:sp>
    </p:spTree>
    <p:extLst>
      <p:ext uri="{BB962C8B-B14F-4D97-AF65-F5344CB8AC3E}">
        <p14:creationId xmlns:p14="http://schemas.microsoft.com/office/powerpoint/2010/main" val="2761387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7/30/19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88402-C431-D645-8345-C19E9BFF17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AFCE45A-5FC5-8B4B-A952-701D6116F1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E39F0F2-035C-A844-893B-CEE9F0FFE624}"/>
              </a:ext>
            </a:extLst>
          </p:cNvPr>
          <p:cNvSpPr>
            <a:spLocks noGrp="1"/>
          </p:cNvSpPr>
          <p:nvPr>
            <p:ph type="dt" sz="half" idx="10"/>
          </p:nvPr>
        </p:nvSpPr>
        <p:spPr/>
        <p:txBody>
          <a:bodyPr/>
          <a:lstStyle/>
          <a:p>
            <a:fld id="{41B3EF4D-7511-344F-8E2E-702AE9F3F509}" type="datetimeFigureOut">
              <a:rPr lang="en-US" smtClean="0"/>
              <a:t>7/30/19</a:t>
            </a:fld>
            <a:endParaRPr lang="en-US"/>
          </a:p>
        </p:txBody>
      </p:sp>
      <p:sp>
        <p:nvSpPr>
          <p:cNvPr id="5" name="Footer Placeholder 4">
            <a:extLst>
              <a:ext uri="{FF2B5EF4-FFF2-40B4-BE49-F238E27FC236}">
                <a16:creationId xmlns:a16="http://schemas.microsoft.com/office/drawing/2014/main" id="{255EC1FF-6D7D-184C-A16D-E2CB61618F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1D2835-16B7-F64D-8509-D80B4A23C85A}"/>
              </a:ext>
            </a:extLst>
          </p:cNvPr>
          <p:cNvSpPr>
            <a:spLocks noGrp="1"/>
          </p:cNvSpPr>
          <p:nvPr>
            <p:ph type="sldNum" sz="quarter" idx="12"/>
          </p:nvPr>
        </p:nvSpPr>
        <p:spPr/>
        <p:txBody>
          <a:bodyPr/>
          <a:lstStyle/>
          <a:p>
            <a:fld id="{A5997FB4-82E9-7348-AE9A-C55A0E58B6A4}" type="slidenum">
              <a:rPr lang="en-US" smtClean="0"/>
              <a:t>‹#›</a:t>
            </a:fld>
            <a:endParaRPr lang="en-US"/>
          </a:p>
        </p:txBody>
      </p:sp>
    </p:spTree>
    <p:extLst>
      <p:ext uri="{BB962C8B-B14F-4D97-AF65-F5344CB8AC3E}">
        <p14:creationId xmlns:p14="http://schemas.microsoft.com/office/powerpoint/2010/main" val="1606237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4ABA0-C9F0-B24E-AE6D-A04BF512FD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CA4541-ECBF-AF47-ABB4-2F57E957A81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7DC063-D0BB-824B-B33D-0B6A6EF07FB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D537095-5CCE-B544-865B-85FA7033A53C}"/>
              </a:ext>
            </a:extLst>
          </p:cNvPr>
          <p:cNvSpPr>
            <a:spLocks noGrp="1"/>
          </p:cNvSpPr>
          <p:nvPr>
            <p:ph type="dt" sz="half" idx="10"/>
          </p:nvPr>
        </p:nvSpPr>
        <p:spPr/>
        <p:txBody>
          <a:bodyPr/>
          <a:lstStyle/>
          <a:p>
            <a:fld id="{41B3EF4D-7511-344F-8E2E-702AE9F3F509}" type="datetimeFigureOut">
              <a:rPr lang="en-US" smtClean="0"/>
              <a:t>7/30/19</a:t>
            </a:fld>
            <a:endParaRPr lang="en-US"/>
          </a:p>
        </p:txBody>
      </p:sp>
      <p:sp>
        <p:nvSpPr>
          <p:cNvPr id="6" name="Footer Placeholder 5">
            <a:extLst>
              <a:ext uri="{FF2B5EF4-FFF2-40B4-BE49-F238E27FC236}">
                <a16:creationId xmlns:a16="http://schemas.microsoft.com/office/drawing/2014/main" id="{0C0ACDE0-0CA5-AB41-AC41-55717952C4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FB46B4-BE6A-914D-96FE-1920A780033F}"/>
              </a:ext>
            </a:extLst>
          </p:cNvPr>
          <p:cNvSpPr>
            <a:spLocks noGrp="1"/>
          </p:cNvSpPr>
          <p:nvPr>
            <p:ph type="sldNum" sz="quarter" idx="12"/>
          </p:nvPr>
        </p:nvSpPr>
        <p:spPr/>
        <p:txBody>
          <a:bodyPr/>
          <a:lstStyle/>
          <a:p>
            <a:fld id="{A5997FB4-82E9-7348-AE9A-C55A0E58B6A4}" type="slidenum">
              <a:rPr lang="en-US" smtClean="0"/>
              <a:t>‹#›</a:t>
            </a:fld>
            <a:endParaRPr lang="en-US"/>
          </a:p>
        </p:txBody>
      </p:sp>
    </p:spTree>
    <p:extLst>
      <p:ext uri="{BB962C8B-B14F-4D97-AF65-F5344CB8AC3E}">
        <p14:creationId xmlns:p14="http://schemas.microsoft.com/office/powerpoint/2010/main" val="31124413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7C7E1-E856-2B48-AC02-E5BAA6F011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DC3FA58-F078-D74E-BA17-9CDA142DA6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78E7CDF-66AA-0B4C-AC3D-843D123A37F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925A8A9-3BFC-1D41-8BC9-1AA8276EF9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5B8F629-95AE-2F4C-9072-0ED0E6A18A5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B1B8FD1-1EE0-4545-98F4-DBBD53E145D8}"/>
              </a:ext>
            </a:extLst>
          </p:cNvPr>
          <p:cNvSpPr>
            <a:spLocks noGrp="1"/>
          </p:cNvSpPr>
          <p:nvPr>
            <p:ph type="dt" sz="half" idx="10"/>
          </p:nvPr>
        </p:nvSpPr>
        <p:spPr/>
        <p:txBody>
          <a:bodyPr/>
          <a:lstStyle/>
          <a:p>
            <a:fld id="{41B3EF4D-7511-344F-8E2E-702AE9F3F509}" type="datetimeFigureOut">
              <a:rPr lang="en-US" smtClean="0"/>
              <a:t>7/30/19</a:t>
            </a:fld>
            <a:endParaRPr lang="en-US"/>
          </a:p>
        </p:txBody>
      </p:sp>
      <p:sp>
        <p:nvSpPr>
          <p:cNvPr id="8" name="Footer Placeholder 7">
            <a:extLst>
              <a:ext uri="{FF2B5EF4-FFF2-40B4-BE49-F238E27FC236}">
                <a16:creationId xmlns:a16="http://schemas.microsoft.com/office/drawing/2014/main" id="{2EADE9E9-F3CD-074C-930C-0ED44671D01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6921492-DB70-2D4F-8DF5-24D60F78152C}"/>
              </a:ext>
            </a:extLst>
          </p:cNvPr>
          <p:cNvSpPr>
            <a:spLocks noGrp="1"/>
          </p:cNvSpPr>
          <p:nvPr>
            <p:ph type="sldNum" sz="quarter" idx="12"/>
          </p:nvPr>
        </p:nvSpPr>
        <p:spPr/>
        <p:txBody>
          <a:bodyPr/>
          <a:lstStyle/>
          <a:p>
            <a:fld id="{A5997FB4-82E9-7348-AE9A-C55A0E58B6A4}" type="slidenum">
              <a:rPr lang="en-US" smtClean="0"/>
              <a:t>‹#›</a:t>
            </a:fld>
            <a:endParaRPr lang="en-US"/>
          </a:p>
        </p:txBody>
      </p:sp>
    </p:spTree>
    <p:extLst>
      <p:ext uri="{BB962C8B-B14F-4D97-AF65-F5344CB8AC3E}">
        <p14:creationId xmlns:p14="http://schemas.microsoft.com/office/powerpoint/2010/main" val="41346356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A8D78-17F5-D649-B9F1-15BE74C877B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976A0A-D95A-B449-BA6F-77ABE6ED65B8}"/>
              </a:ext>
            </a:extLst>
          </p:cNvPr>
          <p:cNvSpPr>
            <a:spLocks noGrp="1"/>
          </p:cNvSpPr>
          <p:nvPr>
            <p:ph type="dt" sz="half" idx="10"/>
          </p:nvPr>
        </p:nvSpPr>
        <p:spPr/>
        <p:txBody>
          <a:bodyPr/>
          <a:lstStyle/>
          <a:p>
            <a:fld id="{41B3EF4D-7511-344F-8E2E-702AE9F3F509}" type="datetimeFigureOut">
              <a:rPr lang="en-US" smtClean="0"/>
              <a:t>7/30/19</a:t>
            </a:fld>
            <a:endParaRPr lang="en-US"/>
          </a:p>
        </p:txBody>
      </p:sp>
      <p:sp>
        <p:nvSpPr>
          <p:cNvPr id="4" name="Footer Placeholder 3">
            <a:extLst>
              <a:ext uri="{FF2B5EF4-FFF2-40B4-BE49-F238E27FC236}">
                <a16:creationId xmlns:a16="http://schemas.microsoft.com/office/drawing/2014/main" id="{2BA9E32B-B608-CE4B-9C1E-6C8820D885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611665C-9F8C-C74F-BC9B-26F585C6D838}"/>
              </a:ext>
            </a:extLst>
          </p:cNvPr>
          <p:cNvSpPr>
            <a:spLocks noGrp="1"/>
          </p:cNvSpPr>
          <p:nvPr>
            <p:ph type="sldNum" sz="quarter" idx="12"/>
          </p:nvPr>
        </p:nvSpPr>
        <p:spPr/>
        <p:txBody>
          <a:bodyPr/>
          <a:lstStyle/>
          <a:p>
            <a:fld id="{A5997FB4-82E9-7348-AE9A-C55A0E58B6A4}" type="slidenum">
              <a:rPr lang="en-US" smtClean="0"/>
              <a:t>‹#›</a:t>
            </a:fld>
            <a:endParaRPr lang="en-US"/>
          </a:p>
        </p:txBody>
      </p:sp>
    </p:spTree>
    <p:extLst>
      <p:ext uri="{BB962C8B-B14F-4D97-AF65-F5344CB8AC3E}">
        <p14:creationId xmlns:p14="http://schemas.microsoft.com/office/powerpoint/2010/main" val="23346516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2811E0-5E4A-C541-942D-1BA9E0A21AB1}"/>
              </a:ext>
            </a:extLst>
          </p:cNvPr>
          <p:cNvSpPr>
            <a:spLocks noGrp="1"/>
          </p:cNvSpPr>
          <p:nvPr>
            <p:ph type="dt" sz="half" idx="10"/>
          </p:nvPr>
        </p:nvSpPr>
        <p:spPr/>
        <p:txBody>
          <a:bodyPr/>
          <a:lstStyle/>
          <a:p>
            <a:fld id="{41B3EF4D-7511-344F-8E2E-702AE9F3F509}" type="datetimeFigureOut">
              <a:rPr lang="en-US" smtClean="0"/>
              <a:t>7/30/19</a:t>
            </a:fld>
            <a:endParaRPr lang="en-US"/>
          </a:p>
        </p:txBody>
      </p:sp>
      <p:sp>
        <p:nvSpPr>
          <p:cNvPr id="3" name="Footer Placeholder 2">
            <a:extLst>
              <a:ext uri="{FF2B5EF4-FFF2-40B4-BE49-F238E27FC236}">
                <a16:creationId xmlns:a16="http://schemas.microsoft.com/office/drawing/2014/main" id="{232E41F2-59D1-744C-935F-CD37E38757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D8818B-4A6A-7449-9D59-450733111EBC}"/>
              </a:ext>
            </a:extLst>
          </p:cNvPr>
          <p:cNvSpPr>
            <a:spLocks noGrp="1"/>
          </p:cNvSpPr>
          <p:nvPr>
            <p:ph type="sldNum" sz="quarter" idx="12"/>
          </p:nvPr>
        </p:nvSpPr>
        <p:spPr/>
        <p:txBody>
          <a:bodyPr/>
          <a:lstStyle/>
          <a:p>
            <a:fld id="{A5997FB4-82E9-7348-AE9A-C55A0E58B6A4}" type="slidenum">
              <a:rPr lang="en-US" smtClean="0"/>
              <a:t>‹#›</a:t>
            </a:fld>
            <a:endParaRPr lang="en-US"/>
          </a:p>
        </p:txBody>
      </p:sp>
    </p:spTree>
    <p:extLst>
      <p:ext uri="{BB962C8B-B14F-4D97-AF65-F5344CB8AC3E}">
        <p14:creationId xmlns:p14="http://schemas.microsoft.com/office/powerpoint/2010/main" val="2705778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81D7D-2FA6-4F43-A90E-A63A5FBBAC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34F7BA-086F-324B-97BB-C2062C97E3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5B2B66F-5BCD-514B-B169-C71112B7B8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EADB410-BDF8-4844-9F64-796EEDC7E290}"/>
              </a:ext>
            </a:extLst>
          </p:cNvPr>
          <p:cNvSpPr>
            <a:spLocks noGrp="1"/>
          </p:cNvSpPr>
          <p:nvPr>
            <p:ph type="dt" sz="half" idx="10"/>
          </p:nvPr>
        </p:nvSpPr>
        <p:spPr/>
        <p:txBody>
          <a:bodyPr/>
          <a:lstStyle/>
          <a:p>
            <a:fld id="{41B3EF4D-7511-344F-8E2E-702AE9F3F509}" type="datetimeFigureOut">
              <a:rPr lang="en-US" smtClean="0"/>
              <a:t>7/30/19</a:t>
            </a:fld>
            <a:endParaRPr lang="en-US"/>
          </a:p>
        </p:txBody>
      </p:sp>
      <p:sp>
        <p:nvSpPr>
          <p:cNvPr id="6" name="Footer Placeholder 5">
            <a:extLst>
              <a:ext uri="{FF2B5EF4-FFF2-40B4-BE49-F238E27FC236}">
                <a16:creationId xmlns:a16="http://schemas.microsoft.com/office/drawing/2014/main" id="{6AE3BD98-7A9F-4E49-9C8A-AC2CD2A7C4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40A2AC-A592-E348-8AA2-EDAD0AC2479B}"/>
              </a:ext>
            </a:extLst>
          </p:cNvPr>
          <p:cNvSpPr>
            <a:spLocks noGrp="1"/>
          </p:cNvSpPr>
          <p:nvPr>
            <p:ph type="sldNum" sz="quarter" idx="12"/>
          </p:nvPr>
        </p:nvSpPr>
        <p:spPr/>
        <p:txBody>
          <a:bodyPr/>
          <a:lstStyle/>
          <a:p>
            <a:fld id="{A5997FB4-82E9-7348-AE9A-C55A0E58B6A4}" type="slidenum">
              <a:rPr lang="en-US" smtClean="0"/>
              <a:t>‹#›</a:t>
            </a:fld>
            <a:endParaRPr lang="en-US"/>
          </a:p>
        </p:txBody>
      </p:sp>
    </p:spTree>
    <p:extLst>
      <p:ext uri="{BB962C8B-B14F-4D97-AF65-F5344CB8AC3E}">
        <p14:creationId xmlns:p14="http://schemas.microsoft.com/office/powerpoint/2010/main" val="1201668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996D0-551A-1F4F-A6EC-046E497F6F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59E214-83EE-B64A-89E1-035E0E8FC7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7D23C1A-6E61-864C-A3AA-EA454505C8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54AE8C7-B3F4-DF46-A812-79619F65B89D}"/>
              </a:ext>
            </a:extLst>
          </p:cNvPr>
          <p:cNvSpPr>
            <a:spLocks noGrp="1"/>
          </p:cNvSpPr>
          <p:nvPr>
            <p:ph type="dt" sz="half" idx="10"/>
          </p:nvPr>
        </p:nvSpPr>
        <p:spPr/>
        <p:txBody>
          <a:bodyPr/>
          <a:lstStyle/>
          <a:p>
            <a:fld id="{41B3EF4D-7511-344F-8E2E-702AE9F3F509}" type="datetimeFigureOut">
              <a:rPr lang="en-US" smtClean="0"/>
              <a:t>7/30/19</a:t>
            </a:fld>
            <a:endParaRPr lang="en-US"/>
          </a:p>
        </p:txBody>
      </p:sp>
      <p:sp>
        <p:nvSpPr>
          <p:cNvPr id="6" name="Footer Placeholder 5">
            <a:extLst>
              <a:ext uri="{FF2B5EF4-FFF2-40B4-BE49-F238E27FC236}">
                <a16:creationId xmlns:a16="http://schemas.microsoft.com/office/drawing/2014/main" id="{E94723F0-BBCC-9B46-9C84-094D466888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053736-9425-8E4B-9378-7D4FE27A837F}"/>
              </a:ext>
            </a:extLst>
          </p:cNvPr>
          <p:cNvSpPr>
            <a:spLocks noGrp="1"/>
          </p:cNvSpPr>
          <p:nvPr>
            <p:ph type="sldNum" sz="quarter" idx="12"/>
          </p:nvPr>
        </p:nvSpPr>
        <p:spPr/>
        <p:txBody>
          <a:bodyPr/>
          <a:lstStyle/>
          <a:p>
            <a:fld id="{A5997FB4-82E9-7348-AE9A-C55A0E58B6A4}" type="slidenum">
              <a:rPr lang="en-US" smtClean="0"/>
              <a:t>‹#›</a:t>
            </a:fld>
            <a:endParaRPr lang="en-US"/>
          </a:p>
        </p:txBody>
      </p:sp>
    </p:spTree>
    <p:extLst>
      <p:ext uri="{BB962C8B-B14F-4D97-AF65-F5344CB8AC3E}">
        <p14:creationId xmlns:p14="http://schemas.microsoft.com/office/powerpoint/2010/main" val="39746227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159F-B190-4A43-AE09-06A1AF7A44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484715-EE35-474B-8E84-8C7B423E660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4A045D-C7A1-7C41-AAAF-D7AE27FBAF47}"/>
              </a:ext>
            </a:extLst>
          </p:cNvPr>
          <p:cNvSpPr>
            <a:spLocks noGrp="1"/>
          </p:cNvSpPr>
          <p:nvPr>
            <p:ph type="dt" sz="half" idx="10"/>
          </p:nvPr>
        </p:nvSpPr>
        <p:spPr/>
        <p:txBody>
          <a:bodyPr/>
          <a:lstStyle/>
          <a:p>
            <a:fld id="{41B3EF4D-7511-344F-8E2E-702AE9F3F509}" type="datetimeFigureOut">
              <a:rPr lang="en-US" smtClean="0"/>
              <a:t>7/30/19</a:t>
            </a:fld>
            <a:endParaRPr lang="en-US"/>
          </a:p>
        </p:txBody>
      </p:sp>
      <p:sp>
        <p:nvSpPr>
          <p:cNvPr id="5" name="Footer Placeholder 4">
            <a:extLst>
              <a:ext uri="{FF2B5EF4-FFF2-40B4-BE49-F238E27FC236}">
                <a16:creationId xmlns:a16="http://schemas.microsoft.com/office/drawing/2014/main" id="{FFABCBDF-A751-A045-9C8A-F9993ECDA0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4C71DC-5E42-5F48-B577-D9856AA02286}"/>
              </a:ext>
            </a:extLst>
          </p:cNvPr>
          <p:cNvSpPr>
            <a:spLocks noGrp="1"/>
          </p:cNvSpPr>
          <p:nvPr>
            <p:ph type="sldNum" sz="quarter" idx="12"/>
          </p:nvPr>
        </p:nvSpPr>
        <p:spPr/>
        <p:txBody>
          <a:bodyPr/>
          <a:lstStyle/>
          <a:p>
            <a:fld id="{A5997FB4-82E9-7348-AE9A-C55A0E58B6A4}" type="slidenum">
              <a:rPr lang="en-US" smtClean="0"/>
              <a:t>‹#›</a:t>
            </a:fld>
            <a:endParaRPr lang="en-US"/>
          </a:p>
        </p:txBody>
      </p:sp>
    </p:spTree>
    <p:extLst>
      <p:ext uri="{BB962C8B-B14F-4D97-AF65-F5344CB8AC3E}">
        <p14:creationId xmlns:p14="http://schemas.microsoft.com/office/powerpoint/2010/main" val="31423115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036C31-923D-7B45-8C14-A95077ADCA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CB97516-2379-F449-855C-862E64A797B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8F4A95-A0CC-0041-8DA6-9880C0CE5C5F}"/>
              </a:ext>
            </a:extLst>
          </p:cNvPr>
          <p:cNvSpPr>
            <a:spLocks noGrp="1"/>
          </p:cNvSpPr>
          <p:nvPr>
            <p:ph type="dt" sz="half" idx="10"/>
          </p:nvPr>
        </p:nvSpPr>
        <p:spPr/>
        <p:txBody>
          <a:bodyPr/>
          <a:lstStyle/>
          <a:p>
            <a:fld id="{41B3EF4D-7511-344F-8E2E-702AE9F3F509}" type="datetimeFigureOut">
              <a:rPr lang="en-US" smtClean="0"/>
              <a:t>7/30/19</a:t>
            </a:fld>
            <a:endParaRPr lang="en-US"/>
          </a:p>
        </p:txBody>
      </p:sp>
      <p:sp>
        <p:nvSpPr>
          <p:cNvPr id="5" name="Footer Placeholder 4">
            <a:extLst>
              <a:ext uri="{FF2B5EF4-FFF2-40B4-BE49-F238E27FC236}">
                <a16:creationId xmlns:a16="http://schemas.microsoft.com/office/drawing/2014/main" id="{7B36DECA-8A98-3040-A0E0-8E1A5219B5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590544-24EF-C541-93A9-4E4392205DD2}"/>
              </a:ext>
            </a:extLst>
          </p:cNvPr>
          <p:cNvSpPr>
            <a:spLocks noGrp="1"/>
          </p:cNvSpPr>
          <p:nvPr>
            <p:ph type="sldNum" sz="quarter" idx="12"/>
          </p:nvPr>
        </p:nvSpPr>
        <p:spPr/>
        <p:txBody>
          <a:bodyPr/>
          <a:lstStyle/>
          <a:p>
            <a:fld id="{A5997FB4-82E9-7348-AE9A-C55A0E58B6A4}" type="slidenum">
              <a:rPr lang="en-US" smtClean="0"/>
              <a:t>‹#›</a:t>
            </a:fld>
            <a:endParaRPr lang="en-US"/>
          </a:p>
        </p:txBody>
      </p:sp>
    </p:spTree>
    <p:extLst>
      <p:ext uri="{BB962C8B-B14F-4D97-AF65-F5344CB8AC3E}">
        <p14:creationId xmlns:p14="http://schemas.microsoft.com/office/powerpoint/2010/main" val="3244538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45_Title Slide">
    <p:spTree>
      <p:nvGrpSpPr>
        <p:cNvPr id="1" name=""/>
        <p:cNvGrpSpPr/>
        <p:nvPr/>
      </p:nvGrpSpPr>
      <p:grpSpPr>
        <a:xfrm>
          <a:off x="0" y="0"/>
          <a:ext cx="0" cy="0"/>
          <a:chOff x="0" y="0"/>
          <a:chExt cx="0" cy="0"/>
        </a:xfrm>
      </p:grpSpPr>
      <p:sp>
        <p:nvSpPr>
          <p:cNvPr id="7" name="Picture Placeholder 2"/>
          <p:cNvSpPr>
            <a:spLocks noGrp="1"/>
          </p:cNvSpPr>
          <p:nvPr>
            <p:ph type="pic" sz="quarter" idx="11" hasCustomPrompt="1"/>
          </p:nvPr>
        </p:nvSpPr>
        <p:spPr>
          <a:xfrm>
            <a:off x="0" y="0"/>
            <a:ext cx="5406998" cy="6858000"/>
          </a:xfrm>
          <a:pattFill prst="pct5">
            <a:fgClr>
              <a:schemeClr val="tx1">
                <a:lumMod val="50000"/>
              </a:schemeClr>
            </a:fgClr>
            <a:bgClr>
              <a:schemeClr val="bg1">
                <a:lumMod val="95000"/>
              </a:schemeClr>
            </a:bgClr>
          </a:pattFill>
        </p:spPr>
        <p:txBody>
          <a:bodyPr anchor="ctr">
            <a:normAutofit/>
          </a:bodyPr>
          <a:lstStyle>
            <a:lvl1pPr marL="0" indent="0" algn="ctr">
              <a:buNone/>
              <a:defRPr sz="1800" baseline="0">
                <a:latin typeface="+mj-lt"/>
              </a:defRPr>
            </a:lvl1pPr>
          </a:lstStyle>
          <a:p>
            <a:r>
              <a:rPr lang="en-US" dirty="0"/>
              <a:t>Insert Image</a:t>
            </a:r>
          </a:p>
        </p:txBody>
      </p:sp>
    </p:spTree>
    <p:extLst>
      <p:ext uri="{BB962C8B-B14F-4D97-AF65-F5344CB8AC3E}">
        <p14:creationId xmlns:p14="http://schemas.microsoft.com/office/powerpoint/2010/main" val="1851528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7/30/19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34_Title Slide">
    <p:spTree>
      <p:nvGrpSpPr>
        <p:cNvPr id="1" name=""/>
        <p:cNvGrpSpPr/>
        <p:nvPr/>
      </p:nvGrpSpPr>
      <p:grpSpPr>
        <a:xfrm>
          <a:off x="0" y="0"/>
          <a:ext cx="0" cy="0"/>
          <a:chOff x="0" y="0"/>
          <a:chExt cx="0" cy="0"/>
        </a:xfrm>
      </p:grpSpPr>
      <p:sp>
        <p:nvSpPr>
          <p:cNvPr id="5" name="Picture Placeholder 2"/>
          <p:cNvSpPr>
            <a:spLocks noGrp="1"/>
          </p:cNvSpPr>
          <p:nvPr>
            <p:ph type="pic" sz="quarter" idx="11" hasCustomPrompt="1"/>
          </p:nvPr>
        </p:nvSpPr>
        <p:spPr>
          <a:xfrm>
            <a:off x="1183341" y="2669592"/>
            <a:ext cx="2950669" cy="1717991"/>
          </a:xfrm>
          <a:pattFill prst="pct5">
            <a:fgClr>
              <a:schemeClr val="tx1">
                <a:lumMod val="50000"/>
              </a:schemeClr>
            </a:fgClr>
            <a:bgClr>
              <a:schemeClr val="bg1">
                <a:lumMod val="95000"/>
              </a:schemeClr>
            </a:bgClr>
          </a:pattFill>
        </p:spPr>
        <p:txBody>
          <a:bodyPr anchor="ctr">
            <a:normAutofit/>
          </a:bodyPr>
          <a:lstStyle>
            <a:lvl1pPr marL="0" indent="0" algn="ctr">
              <a:buNone/>
              <a:defRPr sz="1800" baseline="0">
                <a:latin typeface="+mj-lt"/>
              </a:defRPr>
            </a:lvl1pPr>
          </a:lstStyle>
          <a:p>
            <a:r>
              <a:rPr lang="en-US" dirty="0"/>
              <a:t>Insert Image</a:t>
            </a:r>
          </a:p>
        </p:txBody>
      </p:sp>
      <p:sp>
        <p:nvSpPr>
          <p:cNvPr id="7" name="Picture Placeholder 2"/>
          <p:cNvSpPr>
            <a:spLocks noGrp="1"/>
          </p:cNvSpPr>
          <p:nvPr>
            <p:ph type="pic" sz="quarter" idx="12" hasCustomPrompt="1"/>
          </p:nvPr>
        </p:nvSpPr>
        <p:spPr>
          <a:xfrm>
            <a:off x="4659085" y="2669592"/>
            <a:ext cx="2950669" cy="1717991"/>
          </a:xfrm>
          <a:pattFill prst="pct5">
            <a:fgClr>
              <a:schemeClr val="tx1">
                <a:lumMod val="50000"/>
              </a:schemeClr>
            </a:fgClr>
            <a:bgClr>
              <a:schemeClr val="bg1">
                <a:lumMod val="95000"/>
              </a:schemeClr>
            </a:bgClr>
          </a:pattFill>
        </p:spPr>
        <p:txBody>
          <a:bodyPr anchor="ctr">
            <a:normAutofit/>
          </a:bodyPr>
          <a:lstStyle>
            <a:lvl1pPr marL="0" indent="0" algn="ctr">
              <a:buNone/>
              <a:defRPr sz="1800" baseline="0">
                <a:latin typeface="+mj-lt"/>
              </a:defRPr>
            </a:lvl1pPr>
          </a:lstStyle>
          <a:p>
            <a:r>
              <a:rPr lang="en-US" dirty="0"/>
              <a:t>Insert Image</a:t>
            </a:r>
          </a:p>
        </p:txBody>
      </p:sp>
      <p:sp>
        <p:nvSpPr>
          <p:cNvPr id="8" name="Picture Placeholder 2"/>
          <p:cNvSpPr>
            <a:spLocks noGrp="1"/>
          </p:cNvSpPr>
          <p:nvPr>
            <p:ph type="pic" sz="quarter" idx="13" hasCustomPrompt="1"/>
          </p:nvPr>
        </p:nvSpPr>
        <p:spPr>
          <a:xfrm>
            <a:off x="8134829" y="2669592"/>
            <a:ext cx="2950669" cy="1717991"/>
          </a:xfrm>
          <a:pattFill prst="pct5">
            <a:fgClr>
              <a:schemeClr val="tx1">
                <a:lumMod val="50000"/>
              </a:schemeClr>
            </a:fgClr>
            <a:bgClr>
              <a:schemeClr val="bg1">
                <a:lumMod val="95000"/>
              </a:schemeClr>
            </a:bgClr>
          </a:pattFill>
        </p:spPr>
        <p:txBody>
          <a:bodyPr anchor="ctr">
            <a:normAutofit/>
          </a:bodyPr>
          <a:lstStyle>
            <a:lvl1pPr marL="0" indent="0" algn="ctr">
              <a:buNone/>
              <a:defRPr sz="1800" baseline="0">
                <a:latin typeface="+mj-lt"/>
              </a:defRPr>
            </a:lvl1pPr>
          </a:lstStyle>
          <a:p>
            <a:r>
              <a:rPr lang="en-US" dirty="0"/>
              <a:t>Insert Image</a:t>
            </a:r>
          </a:p>
        </p:txBody>
      </p:sp>
      <p:sp>
        <p:nvSpPr>
          <p:cNvPr id="9" name="Title 3"/>
          <p:cNvSpPr>
            <a:spLocks noGrp="1"/>
          </p:cNvSpPr>
          <p:nvPr>
            <p:ph type="title" hasCustomPrompt="1"/>
          </p:nvPr>
        </p:nvSpPr>
        <p:spPr>
          <a:xfrm>
            <a:off x="914400" y="618911"/>
            <a:ext cx="10363200" cy="817561"/>
          </a:xfrm>
        </p:spPr>
        <p:txBody>
          <a:bodyPr>
            <a:normAutofit/>
          </a:bodyPr>
          <a:lstStyle>
            <a:lvl1pPr algn="l">
              <a:defRPr sz="4400" b="1" i="0">
                <a:solidFill>
                  <a:srgbClr val="292D34"/>
                </a:solidFill>
                <a:latin typeface="Arial Narrow" charset="0"/>
                <a:ea typeface="Arial Narrow" charset="0"/>
                <a:cs typeface="Arial Narrow" charset="0"/>
              </a:defRPr>
            </a:lvl1pPr>
          </a:lstStyle>
          <a:p>
            <a:r>
              <a:rPr lang="en-US" dirty="0"/>
              <a:t>CLICK TO EDIT MASTER TITLE STYLE</a:t>
            </a:r>
          </a:p>
        </p:txBody>
      </p:sp>
      <p:sp>
        <p:nvSpPr>
          <p:cNvPr id="10" name="Text Placeholder 5"/>
          <p:cNvSpPr>
            <a:spLocks noGrp="1"/>
          </p:cNvSpPr>
          <p:nvPr>
            <p:ph type="body" sz="quarter" idx="10" hasCustomPrompt="1"/>
          </p:nvPr>
        </p:nvSpPr>
        <p:spPr>
          <a:xfrm>
            <a:off x="914400" y="1352377"/>
            <a:ext cx="10363200" cy="419273"/>
          </a:xfrm>
        </p:spPr>
        <p:txBody>
          <a:bodyPr>
            <a:normAutofit/>
          </a:bodyPr>
          <a:lstStyle>
            <a:lvl1pPr marL="0" indent="0" algn="l">
              <a:buNone/>
              <a:defRPr sz="2400" b="1" i="0">
                <a:solidFill>
                  <a:schemeClr val="accent1"/>
                </a:solidFill>
                <a:latin typeface="Arial Narrow" charset="0"/>
                <a:ea typeface="Arial Narrow" charset="0"/>
                <a:cs typeface="Arial Narrow" charset="0"/>
              </a:defRPr>
            </a:lvl1pPr>
          </a:lstStyle>
          <a:p>
            <a:pPr lvl="0"/>
            <a:r>
              <a:rPr lang="en-US" dirty="0"/>
              <a:t>EDIT MASTER TEXT STYLE</a:t>
            </a:r>
          </a:p>
        </p:txBody>
      </p:sp>
    </p:spTree>
    <p:extLst>
      <p:ext uri="{BB962C8B-B14F-4D97-AF65-F5344CB8AC3E}">
        <p14:creationId xmlns:p14="http://schemas.microsoft.com/office/powerpoint/2010/main" val="26222956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E8051-45FE-C14D-A147-1670A564A8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9063088-A731-484A-8EBD-D105D7A91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23DA3C0-2C02-8846-98B7-EBBF588D7AEB}"/>
              </a:ext>
            </a:extLst>
          </p:cNvPr>
          <p:cNvSpPr>
            <a:spLocks noGrp="1"/>
          </p:cNvSpPr>
          <p:nvPr>
            <p:ph type="dt" sz="half" idx="10"/>
          </p:nvPr>
        </p:nvSpPr>
        <p:spPr/>
        <p:txBody>
          <a:bodyPr/>
          <a:lstStyle/>
          <a:p>
            <a:fld id="{A10195C2-5A3E-4B42-8FA3-5FB2D697CEB5}" type="datetimeFigureOut">
              <a:rPr lang="en-US" smtClean="0"/>
              <a:t>7/30/19</a:t>
            </a:fld>
            <a:endParaRPr lang="en-US"/>
          </a:p>
        </p:txBody>
      </p:sp>
      <p:sp>
        <p:nvSpPr>
          <p:cNvPr id="5" name="Footer Placeholder 4">
            <a:extLst>
              <a:ext uri="{FF2B5EF4-FFF2-40B4-BE49-F238E27FC236}">
                <a16:creationId xmlns:a16="http://schemas.microsoft.com/office/drawing/2014/main" id="{B6CC2A41-B19C-D94A-9464-B14B62F7D1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AA1E76-ABFE-6C47-8E3F-4C0EBA5FA060}"/>
              </a:ext>
            </a:extLst>
          </p:cNvPr>
          <p:cNvSpPr>
            <a:spLocks noGrp="1"/>
          </p:cNvSpPr>
          <p:nvPr>
            <p:ph type="sldNum" sz="quarter" idx="12"/>
          </p:nvPr>
        </p:nvSpPr>
        <p:spPr/>
        <p:txBody>
          <a:bodyPr/>
          <a:lstStyle/>
          <a:p>
            <a:fld id="{0A2DE178-C444-B84C-8F51-D9CC1CEC6762}" type="slidenum">
              <a:rPr lang="en-US" smtClean="0"/>
              <a:t>‹#›</a:t>
            </a:fld>
            <a:endParaRPr lang="en-US"/>
          </a:p>
        </p:txBody>
      </p:sp>
    </p:spTree>
    <p:extLst>
      <p:ext uri="{BB962C8B-B14F-4D97-AF65-F5344CB8AC3E}">
        <p14:creationId xmlns:p14="http://schemas.microsoft.com/office/powerpoint/2010/main" val="12738428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8AD55-A8DB-FE47-A36F-3AFF45E77E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2D9D74-3A19-7D40-A762-CD2CD48AC88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D64872-22E3-8343-8E56-641F78396A8A}"/>
              </a:ext>
            </a:extLst>
          </p:cNvPr>
          <p:cNvSpPr>
            <a:spLocks noGrp="1"/>
          </p:cNvSpPr>
          <p:nvPr>
            <p:ph type="dt" sz="half" idx="10"/>
          </p:nvPr>
        </p:nvSpPr>
        <p:spPr/>
        <p:txBody>
          <a:bodyPr/>
          <a:lstStyle/>
          <a:p>
            <a:fld id="{A10195C2-5A3E-4B42-8FA3-5FB2D697CEB5}" type="datetimeFigureOut">
              <a:rPr lang="en-US" smtClean="0"/>
              <a:t>7/30/19</a:t>
            </a:fld>
            <a:endParaRPr lang="en-US"/>
          </a:p>
        </p:txBody>
      </p:sp>
      <p:sp>
        <p:nvSpPr>
          <p:cNvPr id="5" name="Footer Placeholder 4">
            <a:extLst>
              <a:ext uri="{FF2B5EF4-FFF2-40B4-BE49-F238E27FC236}">
                <a16:creationId xmlns:a16="http://schemas.microsoft.com/office/drawing/2014/main" id="{AED4B4F9-5570-0D4B-BEB9-43015D1698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744309-97FA-D840-926A-5758C416197A}"/>
              </a:ext>
            </a:extLst>
          </p:cNvPr>
          <p:cNvSpPr>
            <a:spLocks noGrp="1"/>
          </p:cNvSpPr>
          <p:nvPr>
            <p:ph type="sldNum" sz="quarter" idx="12"/>
          </p:nvPr>
        </p:nvSpPr>
        <p:spPr/>
        <p:txBody>
          <a:bodyPr/>
          <a:lstStyle/>
          <a:p>
            <a:fld id="{0A2DE178-C444-B84C-8F51-D9CC1CEC6762}" type="slidenum">
              <a:rPr lang="en-US" smtClean="0"/>
              <a:t>‹#›</a:t>
            </a:fld>
            <a:endParaRPr lang="en-US"/>
          </a:p>
        </p:txBody>
      </p:sp>
    </p:spTree>
    <p:extLst>
      <p:ext uri="{BB962C8B-B14F-4D97-AF65-F5344CB8AC3E}">
        <p14:creationId xmlns:p14="http://schemas.microsoft.com/office/powerpoint/2010/main" val="10187363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4E1AD-3915-804E-9FD9-19F2EC03B9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5CDA253-861D-9A42-9F1D-2434F8930E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A74947F-1586-094A-A5A3-C7F5EBA5D384}"/>
              </a:ext>
            </a:extLst>
          </p:cNvPr>
          <p:cNvSpPr>
            <a:spLocks noGrp="1"/>
          </p:cNvSpPr>
          <p:nvPr>
            <p:ph type="dt" sz="half" idx="10"/>
          </p:nvPr>
        </p:nvSpPr>
        <p:spPr/>
        <p:txBody>
          <a:bodyPr/>
          <a:lstStyle/>
          <a:p>
            <a:fld id="{A10195C2-5A3E-4B42-8FA3-5FB2D697CEB5}" type="datetimeFigureOut">
              <a:rPr lang="en-US" smtClean="0"/>
              <a:t>7/30/19</a:t>
            </a:fld>
            <a:endParaRPr lang="en-US"/>
          </a:p>
        </p:txBody>
      </p:sp>
      <p:sp>
        <p:nvSpPr>
          <p:cNvPr id="5" name="Footer Placeholder 4">
            <a:extLst>
              <a:ext uri="{FF2B5EF4-FFF2-40B4-BE49-F238E27FC236}">
                <a16:creationId xmlns:a16="http://schemas.microsoft.com/office/drawing/2014/main" id="{6873C337-DA02-7740-B29F-9EBB79ADF6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BF3CEC-DCE5-D44E-8E15-D1E5276059D9}"/>
              </a:ext>
            </a:extLst>
          </p:cNvPr>
          <p:cNvSpPr>
            <a:spLocks noGrp="1"/>
          </p:cNvSpPr>
          <p:nvPr>
            <p:ph type="sldNum" sz="quarter" idx="12"/>
          </p:nvPr>
        </p:nvSpPr>
        <p:spPr/>
        <p:txBody>
          <a:bodyPr/>
          <a:lstStyle/>
          <a:p>
            <a:fld id="{0A2DE178-C444-B84C-8F51-D9CC1CEC6762}" type="slidenum">
              <a:rPr lang="en-US" smtClean="0"/>
              <a:t>‹#›</a:t>
            </a:fld>
            <a:endParaRPr lang="en-US"/>
          </a:p>
        </p:txBody>
      </p:sp>
    </p:spTree>
    <p:extLst>
      <p:ext uri="{BB962C8B-B14F-4D97-AF65-F5344CB8AC3E}">
        <p14:creationId xmlns:p14="http://schemas.microsoft.com/office/powerpoint/2010/main" val="14588850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59194-B7D4-4243-8E64-EF385771E0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D5477E-500C-CF4D-BFB1-270D355909A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BB32E04-92A7-754B-BA9A-B601E5E0475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F682865-2F0B-8442-89A1-CE595B3F8A6A}"/>
              </a:ext>
            </a:extLst>
          </p:cNvPr>
          <p:cNvSpPr>
            <a:spLocks noGrp="1"/>
          </p:cNvSpPr>
          <p:nvPr>
            <p:ph type="dt" sz="half" idx="10"/>
          </p:nvPr>
        </p:nvSpPr>
        <p:spPr/>
        <p:txBody>
          <a:bodyPr/>
          <a:lstStyle/>
          <a:p>
            <a:fld id="{A10195C2-5A3E-4B42-8FA3-5FB2D697CEB5}" type="datetimeFigureOut">
              <a:rPr lang="en-US" smtClean="0"/>
              <a:t>7/30/19</a:t>
            </a:fld>
            <a:endParaRPr lang="en-US"/>
          </a:p>
        </p:txBody>
      </p:sp>
      <p:sp>
        <p:nvSpPr>
          <p:cNvPr id="6" name="Footer Placeholder 5">
            <a:extLst>
              <a:ext uri="{FF2B5EF4-FFF2-40B4-BE49-F238E27FC236}">
                <a16:creationId xmlns:a16="http://schemas.microsoft.com/office/drawing/2014/main" id="{EBCDF864-E3F4-0C49-9118-71C2699119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E3555F-55AC-1147-90BA-9FB5BCD972C1}"/>
              </a:ext>
            </a:extLst>
          </p:cNvPr>
          <p:cNvSpPr>
            <a:spLocks noGrp="1"/>
          </p:cNvSpPr>
          <p:nvPr>
            <p:ph type="sldNum" sz="quarter" idx="12"/>
          </p:nvPr>
        </p:nvSpPr>
        <p:spPr/>
        <p:txBody>
          <a:bodyPr/>
          <a:lstStyle/>
          <a:p>
            <a:fld id="{0A2DE178-C444-B84C-8F51-D9CC1CEC6762}" type="slidenum">
              <a:rPr lang="en-US" smtClean="0"/>
              <a:t>‹#›</a:t>
            </a:fld>
            <a:endParaRPr lang="en-US"/>
          </a:p>
        </p:txBody>
      </p:sp>
    </p:spTree>
    <p:extLst>
      <p:ext uri="{BB962C8B-B14F-4D97-AF65-F5344CB8AC3E}">
        <p14:creationId xmlns:p14="http://schemas.microsoft.com/office/powerpoint/2010/main" val="304740350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5622B-871A-D74C-A325-9EDA9D047B9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3D70B1C-4A39-D047-AC51-223C4F768B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19DFD1F-00C2-3440-A3F4-D50CC797058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4A0AE20-3056-5E46-A6D2-D34401206B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0694AB6-9AC9-D44C-99D9-01C6EB13915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FDAD6D-004D-4C43-8F33-DECB68078B56}"/>
              </a:ext>
            </a:extLst>
          </p:cNvPr>
          <p:cNvSpPr>
            <a:spLocks noGrp="1"/>
          </p:cNvSpPr>
          <p:nvPr>
            <p:ph type="dt" sz="half" idx="10"/>
          </p:nvPr>
        </p:nvSpPr>
        <p:spPr/>
        <p:txBody>
          <a:bodyPr/>
          <a:lstStyle/>
          <a:p>
            <a:fld id="{A10195C2-5A3E-4B42-8FA3-5FB2D697CEB5}" type="datetimeFigureOut">
              <a:rPr lang="en-US" smtClean="0"/>
              <a:t>7/30/19</a:t>
            </a:fld>
            <a:endParaRPr lang="en-US"/>
          </a:p>
        </p:txBody>
      </p:sp>
      <p:sp>
        <p:nvSpPr>
          <p:cNvPr id="8" name="Footer Placeholder 7">
            <a:extLst>
              <a:ext uri="{FF2B5EF4-FFF2-40B4-BE49-F238E27FC236}">
                <a16:creationId xmlns:a16="http://schemas.microsoft.com/office/drawing/2014/main" id="{59E063CE-FAF6-8B41-9E5B-4D1916B093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B39F8D5-B38A-114E-9F3F-D27B5871D595}"/>
              </a:ext>
            </a:extLst>
          </p:cNvPr>
          <p:cNvSpPr>
            <a:spLocks noGrp="1"/>
          </p:cNvSpPr>
          <p:nvPr>
            <p:ph type="sldNum" sz="quarter" idx="12"/>
          </p:nvPr>
        </p:nvSpPr>
        <p:spPr/>
        <p:txBody>
          <a:bodyPr/>
          <a:lstStyle/>
          <a:p>
            <a:fld id="{0A2DE178-C444-B84C-8F51-D9CC1CEC6762}" type="slidenum">
              <a:rPr lang="en-US" smtClean="0"/>
              <a:t>‹#›</a:t>
            </a:fld>
            <a:endParaRPr lang="en-US"/>
          </a:p>
        </p:txBody>
      </p:sp>
    </p:spTree>
    <p:extLst>
      <p:ext uri="{BB962C8B-B14F-4D97-AF65-F5344CB8AC3E}">
        <p14:creationId xmlns:p14="http://schemas.microsoft.com/office/powerpoint/2010/main" val="7729020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2CE01-21C2-404B-9E18-55CE8E48E6F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CB978F-B90C-3A40-A969-3F0DD65996A5}"/>
              </a:ext>
            </a:extLst>
          </p:cNvPr>
          <p:cNvSpPr>
            <a:spLocks noGrp="1"/>
          </p:cNvSpPr>
          <p:nvPr>
            <p:ph type="dt" sz="half" idx="10"/>
          </p:nvPr>
        </p:nvSpPr>
        <p:spPr/>
        <p:txBody>
          <a:bodyPr/>
          <a:lstStyle/>
          <a:p>
            <a:fld id="{A10195C2-5A3E-4B42-8FA3-5FB2D697CEB5}" type="datetimeFigureOut">
              <a:rPr lang="en-US" smtClean="0"/>
              <a:t>7/30/19</a:t>
            </a:fld>
            <a:endParaRPr lang="en-US"/>
          </a:p>
        </p:txBody>
      </p:sp>
      <p:sp>
        <p:nvSpPr>
          <p:cNvPr id="4" name="Footer Placeholder 3">
            <a:extLst>
              <a:ext uri="{FF2B5EF4-FFF2-40B4-BE49-F238E27FC236}">
                <a16:creationId xmlns:a16="http://schemas.microsoft.com/office/drawing/2014/main" id="{86BC4474-FB72-D648-AF5A-C24E6A743BD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C3E1B3-B01B-7D44-B4D8-DBDBFA2A9A59}"/>
              </a:ext>
            </a:extLst>
          </p:cNvPr>
          <p:cNvSpPr>
            <a:spLocks noGrp="1"/>
          </p:cNvSpPr>
          <p:nvPr>
            <p:ph type="sldNum" sz="quarter" idx="12"/>
          </p:nvPr>
        </p:nvSpPr>
        <p:spPr/>
        <p:txBody>
          <a:bodyPr/>
          <a:lstStyle/>
          <a:p>
            <a:fld id="{0A2DE178-C444-B84C-8F51-D9CC1CEC6762}" type="slidenum">
              <a:rPr lang="en-US" smtClean="0"/>
              <a:t>‹#›</a:t>
            </a:fld>
            <a:endParaRPr lang="en-US"/>
          </a:p>
        </p:txBody>
      </p:sp>
    </p:spTree>
    <p:extLst>
      <p:ext uri="{BB962C8B-B14F-4D97-AF65-F5344CB8AC3E}">
        <p14:creationId xmlns:p14="http://schemas.microsoft.com/office/powerpoint/2010/main" val="23470461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A1F4D9-8984-5D49-946D-2A95EAEB5F08}"/>
              </a:ext>
            </a:extLst>
          </p:cNvPr>
          <p:cNvSpPr>
            <a:spLocks noGrp="1"/>
          </p:cNvSpPr>
          <p:nvPr>
            <p:ph type="dt" sz="half" idx="10"/>
          </p:nvPr>
        </p:nvSpPr>
        <p:spPr/>
        <p:txBody>
          <a:bodyPr/>
          <a:lstStyle/>
          <a:p>
            <a:fld id="{A10195C2-5A3E-4B42-8FA3-5FB2D697CEB5}" type="datetimeFigureOut">
              <a:rPr lang="en-US" smtClean="0"/>
              <a:t>7/30/19</a:t>
            </a:fld>
            <a:endParaRPr lang="en-US"/>
          </a:p>
        </p:txBody>
      </p:sp>
      <p:sp>
        <p:nvSpPr>
          <p:cNvPr id="3" name="Footer Placeholder 2">
            <a:extLst>
              <a:ext uri="{FF2B5EF4-FFF2-40B4-BE49-F238E27FC236}">
                <a16:creationId xmlns:a16="http://schemas.microsoft.com/office/drawing/2014/main" id="{8E6DE181-B081-9C47-B7CC-F9190AC53D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D00098-478E-2B4D-88B6-E73F0CA142A6}"/>
              </a:ext>
            </a:extLst>
          </p:cNvPr>
          <p:cNvSpPr>
            <a:spLocks noGrp="1"/>
          </p:cNvSpPr>
          <p:nvPr>
            <p:ph type="sldNum" sz="quarter" idx="12"/>
          </p:nvPr>
        </p:nvSpPr>
        <p:spPr/>
        <p:txBody>
          <a:bodyPr/>
          <a:lstStyle/>
          <a:p>
            <a:fld id="{0A2DE178-C444-B84C-8F51-D9CC1CEC6762}" type="slidenum">
              <a:rPr lang="en-US" smtClean="0"/>
              <a:t>‹#›</a:t>
            </a:fld>
            <a:endParaRPr lang="en-US"/>
          </a:p>
        </p:txBody>
      </p:sp>
    </p:spTree>
    <p:extLst>
      <p:ext uri="{BB962C8B-B14F-4D97-AF65-F5344CB8AC3E}">
        <p14:creationId xmlns:p14="http://schemas.microsoft.com/office/powerpoint/2010/main" val="14090395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6A282-0F9C-1840-BC46-14FE275FE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E7ACFF8-EA3B-7742-ADB8-72F1404A90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73EE5C-50A7-C74F-B10A-5617D08615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5ABFD34-0995-6D4A-81CA-2CFC4FC711EA}"/>
              </a:ext>
            </a:extLst>
          </p:cNvPr>
          <p:cNvSpPr>
            <a:spLocks noGrp="1"/>
          </p:cNvSpPr>
          <p:nvPr>
            <p:ph type="dt" sz="half" idx="10"/>
          </p:nvPr>
        </p:nvSpPr>
        <p:spPr/>
        <p:txBody>
          <a:bodyPr/>
          <a:lstStyle/>
          <a:p>
            <a:fld id="{A10195C2-5A3E-4B42-8FA3-5FB2D697CEB5}" type="datetimeFigureOut">
              <a:rPr lang="en-US" smtClean="0"/>
              <a:t>7/30/19</a:t>
            </a:fld>
            <a:endParaRPr lang="en-US"/>
          </a:p>
        </p:txBody>
      </p:sp>
      <p:sp>
        <p:nvSpPr>
          <p:cNvPr id="6" name="Footer Placeholder 5">
            <a:extLst>
              <a:ext uri="{FF2B5EF4-FFF2-40B4-BE49-F238E27FC236}">
                <a16:creationId xmlns:a16="http://schemas.microsoft.com/office/drawing/2014/main" id="{92E4AB5E-0945-CD41-A521-3167586217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D2CF0E-8357-0243-ACBE-D1DFF56865A8}"/>
              </a:ext>
            </a:extLst>
          </p:cNvPr>
          <p:cNvSpPr>
            <a:spLocks noGrp="1"/>
          </p:cNvSpPr>
          <p:nvPr>
            <p:ph type="sldNum" sz="quarter" idx="12"/>
          </p:nvPr>
        </p:nvSpPr>
        <p:spPr/>
        <p:txBody>
          <a:bodyPr/>
          <a:lstStyle/>
          <a:p>
            <a:fld id="{0A2DE178-C444-B84C-8F51-D9CC1CEC6762}" type="slidenum">
              <a:rPr lang="en-US" smtClean="0"/>
              <a:t>‹#›</a:t>
            </a:fld>
            <a:endParaRPr lang="en-US"/>
          </a:p>
        </p:txBody>
      </p:sp>
    </p:spTree>
    <p:extLst>
      <p:ext uri="{BB962C8B-B14F-4D97-AF65-F5344CB8AC3E}">
        <p14:creationId xmlns:p14="http://schemas.microsoft.com/office/powerpoint/2010/main" val="172623889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1A9A0-DEF7-5B49-B875-645D97C3EA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996E8CB-F8EF-BA45-A4B2-34BB5F269A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E3CCED-E0D3-B54D-B07C-45822294A3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74D196E-5BF0-F14F-AE96-7AE0914ADCCD}"/>
              </a:ext>
            </a:extLst>
          </p:cNvPr>
          <p:cNvSpPr>
            <a:spLocks noGrp="1"/>
          </p:cNvSpPr>
          <p:nvPr>
            <p:ph type="dt" sz="half" idx="10"/>
          </p:nvPr>
        </p:nvSpPr>
        <p:spPr/>
        <p:txBody>
          <a:bodyPr/>
          <a:lstStyle/>
          <a:p>
            <a:fld id="{A10195C2-5A3E-4B42-8FA3-5FB2D697CEB5}" type="datetimeFigureOut">
              <a:rPr lang="en-US" smtClean="0"/>
              <a:t>7/30/19</a:t>
            </a:fld>
            <a:endParaRPr lang="en-US"/>
          </a:p>
        </p:txBody>
      </p:sp>
      <p:sp>
        <p:nvSpPr>
          <p:cNvPr id="6" name="Footer Placeholder 5">
            <a:extLst>
              <a:ext uri="{FF2B5EF4-FFF2-40B4-BE49-F238E27FC236}">
                <a16:creationId xmlns:a16="http://schemas.microsoft.com/office/drawing/2014/main" id="{AB59EA73-BCAC-D34C-B2FE-173CB19FBD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2632A0-9DD2-E944-8E69-16A4C5FA8588}"/>
              </a:ext>
            </a:extLst>
          </p:cNvPr>
          <p:cNvSpPr>
            <a:spLocks noGrp="1"/>
          </p:cNvSpPr>
          <p:nvPr>
            <p:ph type="sldNum" sz="quarter" idx="12"/>
          </p:nvPr>
        </p:nvSpPr>
        <p:spPr/>
        <p:txBody>
          <a:bodyPr/>
          <a:lstStyle/>
          <a:p>
            <a:fld id="{0A2DE178-C444-B84C-8F51-D9CC1CEC6762}" type="slidenum">
              <a:rPr lang="en-US" smtClean="0"/>
              <a:t>‹#›</a:t>
            </a:fld>
            <a:endParaRPr lang="en-US"/>
          </a:p>
        </p:txBody>
      </p:sp>
    </p:spTree>
    <p:extLst>
      <p:ext uri="{BB962C8B-B14F-4D97-AF65-F5344CB8AC3E}">
        <p14:creationId xmlns:p14="http://schemas.microsoft.com/office/powerpoint/2010/main" val="2069159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7/30/19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7DBEE-BD3D-3844-9322-37666CA4D2E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197516-A26E-D144-9642-C13762964CF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2DD814-A988-8C48-87DC-5DC91662F6A0}"/>
              </a:ext>
            </a:extLst>
          </p:cNvPr>
          <p:cNvSpPr>
            <a:spLocks noGrp="1"/>
          </p:cNvSpPr>
          <p:nvPr>
            <p:ph type="dt" sz="half" idx="10"/>
          </p:nvPr>
        </p:nvSpPr>
        <p:spPr/>
        <p:txBody>
          <a:bodyPr/>
          <a:lstStyle/>
          <a:p>
            <a:fld id="{A10195C2-5A3E-4B42-8FA3-5FB2D697CEB5}" type="datetimeFigureOut">
              <a:rPr lang="en-US" smtClean="0"/>
              <a:t>7/30/19</a:t>
            </a:fld>
            <a:endParaRPr lang="en-US"/>
          </a:p>
        </p:txBody>
      </p:sp>
      <p:sp>
        <p:nvSpPr>
          <p:cNvPr id="5" name="Footer Placeholder 4">
            <a:extLst>
              <a:ext uri="{FF2B5EF4-FFF2-40B4-BE49-F238E27FC236}">
                <a16:creationId xmlns:a16="http://schemas.microsoft.com/office/drawing/2014/main" id="{B709F443-FCF9-6E41-96B3-401187BD1E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0D017F-74EF-3E44-AD51-E7A9073A4FFB}"/>
              </a:ext>
            </a:extLst>
          </p:cNvPr>
          <p:cNvSpPr>
            <a:spLocks noGrp="1"/>
          </p:cNvSpPr>
          <p:nvPr>
            <p:ph type="sldNum" sz="quarter" idx="12"/>
          </p:nvPr>
        </p:nvSpPr>
        <p:spPr/>
        <p:txBody>
          <a:bodyPr/>
          <a:lstStyle/>
          <a:p>
            <a:fld id="{0A2DE178-C444-B84C-8F51-D9CC1CEC6762}" type="slidenum">
              <a:rPr lang="en-US" smtClean="0"/>
              <a:t>‹#›</a:t>
            </a:fld>
            <a:endParaRPr lang="en-US"/>
          </a:p>
        </p:txBody>
      </p:sp>
    </p:spTree>
    <p:extLst>
      <p:ext uri="{BB962C8B-B14F-4D97-AF65-F5344CB8AC3E}">
        <p14:creationId xmlns:p14="http://schemas.microsoft.com/office/powerpoint/2010/main" val="270026652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40DFBC-BD16-A348-9AA4-3D3BE16721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AEB1E78-7509-3046-B5A9-F01C549C300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681805-8D3E-F545-9AAE-9FED391B123D}"/>
              </a:ext>
            </a:extLst>
          </p:cNvPr>
          <p:cNvSpPr>
            <a:spLocks noGrp="1"/>
          </p:cNvSpPr>
          <p:nvPr>
            <p:ph type="dt" sz="half" idx="10"/>
          </p:nvPr>
        </p:nvSpPr>
        <p:spPr/>
        <p:txBody>
          <a:bodyPr/>
          <a:lstStyle/>
          <a:p>
            <a:fld id="{A10195C2-5A3E-4B42-8FA3-5FB2D697CEB5}" type="datetimeFigureOut">
              <a:rPr lang="en-US" smtClean="0"/>
              <a:t>7/30/19</a:t>
            </a:fld>
            <a:endParaRPr lang="en-US"/>
          </a:p>
        </p:txBody>
      </p:sp>
      <p:sp>
        <p:nvSpPr>
          <p:cNvPr id="5" name="Footer Placeholder 4">
            <a:extLst>
              <a:ext uri="{FF2B5EF4-FFF2-40B4-BE49-F238E27FC236}">
                <a16:creationId xmlns:a16="http://schemas.microsoft.com/office/drawing/2014/main" id="{723C748B-798D-CF42-82F8-22308E6827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8C7250-A2CE-CD4C-A88B-3B614B98FE0C}"/>
              </a:ext>
            </a:extLst>
          </p:cNvPr>
          <p:cNvSpPr>
            <a:spLocks noGrp="1"/>
          </p:cNvSpPr>
          <p:nvPr>
            <p:ph type="sldNum" sz="quarter" idx="12"/>
          </p:nvPr>
        </p:nvSpPr>
        <p:spPr/>
        <p:txBody>
          <a:bodyPr/>
          <a:lstStyle/>
          <a:p>
            <a:fld id="{0A2DE178-C444-B84C-8F51-D9CC1CEC6762}" type="slidenum">
              <a:rPr lang="en-US" smtClean="0"/>
              <a:t>‹#›</a:t>
            </a:fld>
            <a:endParaRPr lang="en-US"/>
          </a:p>
        </p:txBody>
      </p:sp>
    </p:spTree>
    <p:extLst>
      <p:ext uri="{BB962C8B-B14F-4D97-AF65-F5344CB8AC3E}">
        <p14:creationId xmlns:p14="http://schemas.microsoft.com/office/powerpoint/2010/main" val="245420602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4A717-9AB5-BF46-BE39-13DF093AD94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1BC539-12BB-DD4F-A21F-AEC39CDD15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AE836BF-D3DB-C24B-8A82-774A21AA5CDC}"/>
              </a:ext>
            </a:extLst>
          </p:cNvPr>
          <p:cNvSpPr>
            <a:spLocks noGrp="1"/>
          </p:cNvSpPr>
          <p:nvPr>
            <p:ph type="dt" sz="half" idx="10"/>
          </p:nvPr>
        </p:nvSpPr>
        <p:spPr/>
        <p:txBody>
          <a:bodyPr/>
          <a:lstStyle/>
          <a:p>
            <a:fld id="{97E52E8E-97D0-B64F-A519-AAA511490774}" type="datetimeFigureOut">
              <a:rPr lang="en-US" smtClean="0"/>
              <a:t>7/30/19</a:t>
            </a:fld>
            <a:endParaRPr lang="en-US"/>
          </a:p>
        </p:txBody>
      </p:sp>
      <p:sp>
        <p:nvSpPr>
          <p:cNvPr id="5" name="Footer Placeholder 4">
            <a:extLst>
              <a:ext uri="{FF2B5EF4-FFF2-40B4-BE49-F238E27FC236}">
                <a16:creationId xmlns:a16="http://schemas.microsoft.com/office/drawing/2014/main" id="{BFB1FF67-7545-CF44-94C4-AF53FFD209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347DF6-C117-EC49-917C-265789389725}"/>
              </a:ext>
            </a:extLst>
          </p:cNvPr>
          <p:cNvSpPr>
            <a:spLocks noGrp="1"/>
          </p:cNvSpPr>
          <p:nvPr>
            <p:ph type="sldNum" sz="quarter" idx="12"/>
          </p:nvPr>
        </p:nvSpPr>
        <p:spPr/>
        <p:txBody>
          <a:bodyPr/>
          <a:lstStyle/>
          <a:p>
            <a:fld id="{65E223BB-62C3-F047-8CEA-7335A204E959}" type="slidenum">
              <a:rPr lang="en-US" smtClean="0"/>
              <a:t>‹#›</a:t>
            </a:fld>
            <a:endParaRPr lang="en-US"/>
          </a:p>
        </p:txBody>
      </p:sp>
    </p:spTree>
    <p:extLst>
      <p:ext uri="{BB962C8B-B14F-4D97-AF65-F5344CB8AC3E}">
        <p14:creationId xmlns:p14="http://schemas.microsoft.com/office/powerpoint/2010/main" val="60832964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0EB1F-5586-F048-B971-5074873CF6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9F8516-DDE5-924C-B115-7963CB3EFE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FEC57B-C65E-7F46-BE7E-74D6A349A453}"/>
              </a:ext>
            </a:extLst>
          </p:cNvPr>
          <p:cNvSpPr>
            <a:spLocks noGrp="1"/>
          </p:cNvSpPr>
          <p:nvPr>
            <p:ph type="dt" sz="half" idx="10"/>
          </p:nvPr>
        </p:nvSpPr>
        <p:spPr/>
        <p:txBody>
          <a:bodyPr/>
          <a:lstStyle/>
          <a:p>
            <a:fld id="{97E52E8E-97D0-B64F-A519-AAA511490774}" type="datetimeFigureOut">
              <a:rPr lang="en-US" smtClean="0"/>
              <a:t>7/30/19</a:t>
            </a:fld>
            <a:endParaRPr lang="en-US"/>
          </a:p>
        </p:txBody>
      </p:sp>
      <p:sp>
        <p:nvSpPr>
          <p:cNvPr id="5" name="Footer Placeholder 4">
            <a:extLst>
              <a:ext uri="{FF2B5EF4-FFF2-40B4-BE49-F238E27FC236}">
                <a16:creationId xmlns:a16="http://schemas.microsoft.com/office/drawing/2014/main" id="{9E0CE445-A744-DD4B-9EE8-66E6545E08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ADE67E-BC70-884D-81EA-03937F9304B3}"/>
              </a:ext>
            </a:extLst>
          </p:cNvPr>
          <p:cNvSpPr>
            <a:spLocks noGrp="1"/>
          </p:cNvSpPr>
          <p:nvPr>
            <p:ph type="sldNum" sz="quarter" idx="12"/>
          </p:nvPr>
        </p:nvSpPr>
        <p:spPr/>
        <p:txBody>
          <a:bodyPr/>
          <a:lstStyle/>
          <a:p>
            <a:fld id="{65E223BB-62C3-F047-8CEA-7335A204E959}" type="slidenum">
              <a:rPr lang="en-US" smtClean="0"/>
              <a:t>‹#›</a:t>
            </a:fld>
            <a:endParaRPr lang="en-US"/>
          </a:p>
        </p:txBody>
      </p:sp>
    </p:spTree>
    <p:extLst>
      <p:ext uri="{BB962C8B-B14F-4D97-AF65-F5344CB8AC3E}">
        <p14:creationId xmlns:p14="http://schemas.microsoft.com/office/powerpoint/2010/main" val="26247069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7ED06-DA37-B743-950E-7DA9B8A0B5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98AB533-61AA-D24F-A8DC-EF52364A3E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6D70DAA-F510-8448-99D0-25B199D5CEBC}"/>
              </a:ext>
            </a:extLst>
          </p:cNvPr>
          <p:cNvSpPr>
            <a:spLocks noGrp="1"/>
          </p:cNvSpPr>
          <p:nvPr>
            <p:ph type="dt" sz="half" idx="10"/>
          </p:nvPr>
        </p:nvSpPr>
        <p:spPr/>
        <p:txBody>
          <a:bodyPr/>
          <a:lstStyle/>
          <a:p>
            <a:fld id="{97E52E8E-97D0-B64F-A519-AAA511490774}" type="datetimeFigureOut">
              <a:rPr lang="en-US" smtClean="0"/>
              <a:t>7/30/19</a:t>
            </a:fld>
            <a:endParaRPr lang="en-US"/>
          </a:p>
        </p:txBody>
      </p:sp>
      <p:sp>
        <p:nvSpPr>
          <p:cNvPr id="5" name="Footer Placeholder 4">
            <a:extLst>
              <a:ext uri="{FF2B5EF4-FFF2-40B4-BE49-F238E27FC236}">
                <a16:creationId xmlns:a16="http://schemas.microsoft.com/office/drawing/2014/main" id="{4495A76D-4D52-CF42-A3D6-8F1B00CE3D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88F224-6E02-BA4E-8C97-827B93992F4C}"/>
              </a:ext>
            </a:extLst>
          </p:cNvPr>
          <p:cNvSpPr>
            <a:spLocks noGrp="1"/>
          </p:cNvSpPr>
          <p:nvPr>
            <p:ph type="sldNum" sz="quarter" idx="12"/>
          </p:nvPr>
        </p:nvSpPr>
        <p:spPr/>
        <p:txBody>
          <a:bodyPr/>
          <a:lstStyle/>
          <a:p>
            <a:fld id="{65E223BB-62C3-F047-8CEA-7335A204E959}" type="slidenum">
              <a:rPr lang="en-US" smtClean="0"/>
              <a:t>‹#›</a:t>
            </a:fld>
            <a:endParaRPr lang="en-US"/>
          </a:p>
        </p:txBody>
      </p:sp>
    </p:spTree>
    <p:extLst>
      <p:ext uri="{BB962C8B-B14F-4D97-AF65-F5344CB8AC3E}">
        <p14:creationId xmlns:p14="http://schemas.microsoft.com/office/powerpoint/2010/main" val="241404712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B4B3C-AF39-9C4A-BDD9-93F6F040B2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1BAC4B-9ABA-8B4A-93E6-35FEC133625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1FD2564-18C8-E342-8DA5-56F00CA2216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83E095-E649-4C40-8E24-AD219A042BB2}"/>
              </a:ext>
            </a:extLst>
          </p:cNvPr>
          <p:cNvSpPr>
            <a:spLocks noGrp="1"/>
          </p:cNvSpPr>
          <p:nvPr>
            <p:ph type="dt" sz="half" idx="10"/>
          </p:nvPr>
        </p:nvSpPr>
        <p:spPr/>
        <p:txBody>
          <a:bodyPr/>
          <a:lstStyle/>
          <a:p>
            <a:fld id="{97E52E8E-97D0-B64F-A519-AAA511490774}" type="datetimeFigureOut">
              <a:rPr lang="en-US" smtClean="0"/>
              <a:t>7/30/19</a:t>
            </a:fld>
            <a:endParaRPr lang="en-US"/>
          </a:p>
        </p:txBody>
      </p:sp>
      <p:sp>
        <p:nvSpPr>
          <p:cNvPr id="6" name="Footer Placeholder 5">
            <a:extLst>
              <a:ext uri="{FF2B5EF4-FFF2-40B4-BE49-F238E27FC236}">
                <a16:creationId xmlns:a16="http://schemas.microsoft.com/office/drawing/2014/main" id="{0A595EB3-09C8-1E45-B412-6DB19C96DA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511AA8-00E1-3840-8749-F4C43EE1A096}"/>
              </a:ext>
            </a:extLst>
          </p:cNvPr>
          <p:cNvSpPr>
            <a:spLocks noGrp="1"/>
          </p:cNvSpPr>
          <p:nvPr>
            <p:ph type="sldNum" sz="quarter" idx="12"/>
          </p:nvPr>
        </p:nvSpPr>
        <p:spPr/>
        <p:txBody>
          <a:bodyPr/>
          <a:lstStyle/>
          <a:p>
            <a:fld id="{65E223BB-62C3-F047-8CEA-7335A204E959}" type="slidenum">
              <a:rPr lang="en-US" smtClean="0"/>
              <a:t>‹#›</a:t>
            </a:fld>
            <a:endParaRPr lang="en-US"/>
          </a:p>
        </p:txBody>
      </p:sp>
    </p:spTree>
    <p:extLst>
      <p:ext uri="{BB962C8B-B14F-4D97-AF65-F5344CB8AC3E}">
        <p14:creationId xmlns:p14="http://schemas.microsoft.com/office/powerpoint/2010/main" val="91216561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4C85F-1AC5-EC4F-A2FE-E8239B0948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80E9E0-CF49-5345-B874-BC8B3B78B8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23E7442-3E03-F04F-9ABC-BAD94735CEE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4321BE-F99F-554D-9D5E-374ED1819A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14B8567-38B8-464E-93A0-70082432991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B13FB8-4497-1648-B25F-2ADDC1D5D489}"/>
              </a:ext>
            </a:extLst>
          </p:cNvPr>
          <p:cNvSpPr>
            <a:spLocks noGrp="1"/>
          </p:cNvSpPr>
          <p:nvPr>
            <p:ph type="dt" sz="half" idx="10"/>
          </p:nvPr>
        </p:nvSpPr>
        <p:spPr/>
        <p:txBody>
          <a:bodyPr/>
          <a:lstStyle/>
          <a:p>
            <a:fld id="{97E52E8E-97D0-B64F-A519-AAA511490774}" type="datetimeFigureOut">
              <a:rPr lang="en-US" smtClean="0"/>
              <a:t>7/30/19</a:t>
            </a:fld>
            <a:endParaRPr lang="en-US"/>
          </a:p>
        </p:txBody>
      </p:sp>
      <p:sp>
        <p:nvSpPr>
          <p:cNvPr id="8" name="Footer Placeholder 7">
            <a:extLst>
              <a:ext uri="{FF2B5EF4-FFF2-40B4-BE49-F238E27FC236}">
                <a16:creationId xmlns:a16="http://schemas.microsoft.com/office/drawing/2014/main" id="{B7FB6141-5BFA-F944-98D8-17F943843B1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34A013D-9CE4-3045-A171-4292B3E2831F}"/>
              </a:ext>
            </a:extLst>
          </p:cNvPr>
          <p:cNvSpPr>
            <a:spLocks noGrp="1"/>
          </p:cNvSpPr>
          <p:nvPr>
            <p:ph type="sldNum" sz="quarter" idx="12"/>
          </p:nvPr>
        </p:nvSpPr>
        <p:spPr/>
        <p:txBody>
          <a:bodyPr/>
          <a:lstStyle/>
          <a:p>
            <a:fld id="{65E223BB-62C3-F047-8CEA-7335A204E959}" type="slidenum">
              <a:rPr lang="en-US" smtClean="0"/>
              <a:t>‹#›</a:t>
            </a:fld>
            <a:endParaRPr lang="en-US"/>
          </a:p>
        </p:txBody>
      </p:sp>
    </p:spTree>
    <p:extLst>
      <p:ext uri="{BB962C8B-B14F-4D97-AF65-F5344CB8AC3E}">
        <p14:creationId xmlns:p14="http://schemas.microsoft.com/office/powerpoint/2010/main" val="83914360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00D41-43C2-C04A-BECB-3E3CF89A10C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39EB527-654F-1747-AB43-223B28A7ADBA}"/>
              </a:ext>
            </a:extLst>
          </p:cNvPr>
          <p:cNvSpPr>
            <a:spLocks noGrp="1"/>
          </p:cNvSpPr>
          <p:nvPr>
            <p:ph type="dt" sz="half" idx="10"/>
          </p:nvPr>
        </p:nvSpPr>
        <p:spPr/>
        <p:txBody>
          <a:bodyPr/>
          <a:lstStyle/>
          <a:p>
            <a:fld id="{97E52E8E-97D0-B64F-A519-AAA511490774}" type="datetimeFigureOut">
              <a:rPr lang="en-US" smtClean="0"/>
              <a:t>7/30/19</a:t>
            </a:fld>
            <a:endParaRPr lang="en-US"/>
          </a:p>
        </p:txBody>
      </p:sp>
      <p:sp>
        <p:nvSpPr>
          <p:cNvPr id="4" name="Footer Placeholder 3">
            <a:extLst>
              <a:ext uri="{FF2B5EF4-FFF2-40B4-BE49-F238E27FC236}">
                <a16:creationId xmlns:a16="http://schemas.microsoft.com/office/drawing/2014/main" id="{1D82ED32-C14C-B144-AAE5-3FC495F1D60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6643BD6-B431-1141-B113-8C06CD3EF3C5}"/>
              </a:ext>
            </a:extLst>
          </p:cNvPr>
          <p:cNvSpPr>
            <a:spLocks noGrp="1"/>
          </p:cNvSpPr>
          <p:nvPr>
            <p:ph type="sldNum" sz="quarter" idx="12"/>
          </p:nvPr>
        </p:nvSpPr>
        <p:spPr/>
        <p:txBody>
          <a:bodyPr/>
          <a:lstStyle/>
          <a:p>
            <a:fld id="{65E223BB-62C3-F047-8CEA-7335A204E959}" type="slidenum">
              <a:rPr lang="en-US" smtClean="0"/>
              <a:t>‹#›</a:t>
            </a:fld>
            <a:endParaRPr lang="en-US"/>
          </a:p>
        </p:txBody>
      </p:sp>
    </p:spTree>
    <p:extLst>
      <p:ext uri="{BB962C8B-B14F-4D97-AF65-F5344CB8AC3E}">
        <p14:creationId xmlns:p14="http://schemas.microsoft.com/office/powerpoint/2010/main" val="25548384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813043-EBDD-7244-967E-63BDA66FD083}"/>
              </a:ext>
            </a:extLst>
          </p:cNvPr>
          <p:cNvSpPr>
            <a:spLocks noGrp="1"/>
          </p:cNvSpPr>
          <p:nvPr>
            <p:ph type="dt" sz="half" idx="10"/>
          </p:nvPr>
        </p:nvSpPr>
        <p:spPr/>
        <p:txBody>
          <a:bodyPr/>
          <a:lstStyle/>
          <a:p>
            <a:fld id="{97E52E8E-97D0-B64F-A519-AAA511490774}" type="datetimeFigureOut">
              <a:rPr lang="en-US" smtClean="0"/>
              <a:t>7/30/19</a:t>
            </a:fld>
            <a:endParaRPr lang="en-US"/>
          </a:p>
        </p:txBody>
      </p:sp>
      <p:sp>
        <p:nvSpPr>
          <p:cNvPr id="3" name="Footer Placeholder 2">
            <a:extLst>
              <a:ext uri="{FF2B5EF4-FFF2-40B4-BE49-F238E27FC236}">
                <a16:creationId xmlns:a16="http://schemas.microsoft.com/office/drawing/2014/main" id="{CFC1C69A-E340-424C-9E57-C584BEB448E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918DE54-4C91-EB41-A1C9-93452610C346}"/>
              </a:ext>
            </a:extLst>
          </p:cNvPr>
          <p:cNvSpPr>
            <a:spLocks noGrp="1"/>
          </p:cNvSpPr>
          <p:nvPr>
            <p:ph type="sldNum" sz="quarter" idx="12"/>
          </p:nvPr>
        </p:nvSpPr>
        <p:spPr/>
        <p:txBody>
          <a:bodyPr/>
          <a:lstStyle/>
          <a:p>
            <a:fld id="{65E223BB-62C3-F047-8CEA-7335A204E959}" type="slidenum">
              <a:rPr lang="en-US" smtClean="0"/>
              <a:t>‹#›</a:t>
            </a:fld>
            <a:endParaRPr lang="en-US"/>
          </a:p>
        </p:txBody>
      </p:sp>
    </p:spTree>
    <p:extLst>
      <p:ext uri="{BB962C8B-B14F-4D97-AF65-F5344CB8AC3E}">
        <p14:creationId xmlns:p14="http://schemas.microsoft.com/office/powerpoint/2010/main" val="169123636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B8406-6B11-CC4D-8DB8-49D056ECD2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41A9C3F-ECBE-114F-BAA1-2E8DC76311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D78A56-4D79-E14A-A99D-E5B1D91116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6C8217-47ED-EB46-A22E-0575ED6860C6}"/>
              </a:ext>
            </a:extLst>
          </p:cNvPr>
          <p:cNvSpPr>
            <a:spLocks noGrp="1"/>
          </p:cNvSpPr>
          <p:nvPr>
            <p:ph type="dt" sz="half" idx="10"/>
          </p:nvPr>
        </p:nvSpPr>
        <p:spPr/>
        <p:txBody>
          <a:bodyPr/>
          <a:lstStyle/>
          <a:p>
            <a:fld id="{97E52E8E-97D0-B64F-A519-AAA511490774}" type="datetimeFigureOut">
              <a:rPr lang="en-US" smtClean="0"/>
              <a:t>7/30/19</a:t>
            </a:fld>
            <a:endParaRPr lang="en-US"/>
          </a:p>
        </p:txBody>
      </p:sp>
      <p:sp>
        <p:nvSpPr>
          <p:cNvPr id="6" name="Footer Placeholder 5">
            <a:extLst>
              <a:ext uri="{FF2B5EF4-FFF2-40B4-BE49-F238E27FC236}">
                <a16:creationId xmlns:a16="http://schemas.microsoft.com/office/drawing/2014/main" id="{479799E0-1340-DB4A-A44D-1A5F269933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E95407-0840-994F-9BCC-AFE84D05CFB1}"/>
              </a:ext>
            </a:extLst>
          </p:cNvPr>
          <p:cNvSpPr>
            <a:spLocks noGrp="1"/>
          </p:cNvSpPr>
          <p:nvPr>
            <p:ph type="sldNum" sz="quarter" idx="12"/>
          </p:nvPr>
        </p:nvSpPr>
        <p:spPr/>
        <p:txBody>
          <a:bodyPr/>
          <a:lstStyle/>
          <a:p>
            <a:fld id="{65E223BB-62C3-F047-8CEA-7335A204E959}" type="slidenum">
              <a:rPr lang="en-US" smtClean="0"/>
              <a:t>‹#›</a:t>
            </a:fld>
            <a:endParaRPr lang="en-US"/>
          </a:p>
        </p:txBody>
      </p:sp>
    </p:spTree>
    <p:extLst>
      <p:ext uri="{BB962C8B-B14F-4D97-AF65-F5344CB8AC3E}">
        <p14:creationId xmlns:p14="http://schemas.microsoft.com/office/powerpoint/2010/main" val="19612963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7/30/19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C11C-27FE-2B45-A80E-6C35C7F548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484CE4A-6C05-EE41-AD35-CAF540C8BA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36F134-EF2D-8940-A385-C8106CBA92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E9F0302-0589-EC41-B888-4F04EFF9A2AF}"/>
              </a:ext>
            </a:extLst>
          </p:cNvPr>
          <p:cNvSpPr>
            <a:spLocks noGrp="1"/>
          </p:cNvSpPr>
          <p:nvPr>
            <p:ph type="dt" sz="half" idx="10"/>
          </p:nvPr>
        </p:nvSpPr>
        <p:spPr/>
        <p:txBody>
          <a:bodyPr/>
          <a:lstStyle/>
          <a:p>
            <a:fld id="{97E52E8E-97D0-B64F-A519-AAA511490774}" type="datetimeFigureOut">
              <a:rPr lang="en-US" smtClean="0"/>
              <a:t>7/30/19</a:t>
            </a:fld>
            <a:endParaRPr lang="en-US"/>
          </a:p>
        </p:txBody>
      </p:sp>
      <p:sp>
        <p:nvSpPr>
          <p:cNvPr id="6" name="Footer Placeholder 5">
            <a:extLst>
              <a:ext uri="{FF2B5EF4-FFF2-40B4-BE49-F238E27FC236}">
                <a16:creationId xmlns:a16="http://schemas.microsoft.com/office/drawing/2014/main" id="{B88890BF-1B21-9E43-8CCB-C9BA883DF9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EDD343-D721-A34C-B49D-7A1617645163}"/>
              </a:ext>
            </a:extLst>
          </p:cNvPr>
          <p:cNvSpPr>
            <a:spLocks noGrp="1"/>
          </p:cNvSpPr>
          <p:nvPr>
            <p:ph type="sldNum" sz="quarter" idx="12"/>
          </p:nvPr>
        </p:nvSpPr>
        <p:spPr/>
        <p:txBody>
          <a:bodyPr/>
          <a:lstStyle/>
          <a:p>
            <a:fld id="{65E223BB-62C3-F047-8CEA-7335A204E959}" type="slidenum">
              <a:rPr lang="en-US" smtClean="0"/>
              <a:t>‹#›</a:t>
            </a:fld>
            <a:endParaRPr lang="en-US"/>
          </a:p>
        </p:txBody>
      </p:sp>
    </p:spTree>
    <p:extLst>
      <p:ext uri="{BB962C8B-B14F-4D97-AF65-F5344CB8AC3E}">
        <p14:creationId xmlns:p14="http://schemas.microsoft.com/office/powerpoint/2010/main" val="218961243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F61F3-6A5D-AF42-9C93-0AE40A6080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96FAD96-1914-1E45-A697-2255AFAFA9C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4F9290-03EA-A14B-92FA-EB69EFC2B28A}"/>
              </a:ext>
            </a:extLst>
          </p:cNvPr>
          <p:cNvSpPr>
            <a:spLocks noGrp="1"/>
          </p:cNvSpPr>
          <p:nvPr>
            <p:ph type="dt" sz="half" idx="10"/>
          </p:nvPr>
        </p:nvSpPr>
        <p:spPr/>
        <p:txBody>
          <a:bodyPr/>
          <a:lstStyle/>
          <a:p>
            <a:fld id="{97E52E8E-97D0-B64F-A519-AAA511490774}" type="datetimeFigureOut">
              <a:rPr lang="en-US" smtClean="0"/>
              <a:t>7/30/19</a:t>
            </a:fld>
            <a:endParaRPr lang="en-US"/>
          </a:p>
        </p:txBody>
      </p:sp>
      <p:sp>
        <p:nvSpPr>
          <p:cNvPr id="5" name="Footer Placeholder 4">
            <a:extLst>
              <a:ext uri="{FF2B5EF4-FFF2-40B4-BE49-F238E27FC236}">
                <a16:creationId xmlns:a16="http://schemas.microsoft.com/office/drawing/2014/main" id="{145D3D00-13FB-5443-B3CE-401ADA1ED4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A63AD5-DF59-5844-82C9-AC50294F8B6A}"/>
              </a:ext>
            </a:extLst>
          </p:cNvPr>
          <p:cNvSpPr>
            <a:spLocks noGrp="1"/>
          </p:cNvSpPr>
          <p:nvPr>
            <p:ph type="sldNum" sz="quarter" idx="12"/>
          </p:nvPr>
        </p:nvSpPr>
        <p:spPr/>
        <p:txBody>
          <a:bodyPr/>
          <a:lstStyle/>
          <a:p>
            <a:fld id="{65E223BB-62C3-F047-8CEA-7335A204E959}" type="slidenum">
              <a:rPr lang="en-US" smtClean="0"/>
              <a:t>‹#›</a:t>
            </a:fld>
            <a:endParaRPr lang="en-US"/>
          </a:p>
        </p:txBody>
      </p:sp>
    </p:spTree>
    <p:extLst>
      <p:ext uri="{BB962C8B-B14F-4D97-AF65-F5344CB8AC3E}">
        <p14:creationId xmlns:p14="http://schemas.microsoft.com/office/powerpoint/2010/main" val="264164596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1046A0-D857-A745-814B-3DE547F767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0C43FB8-4916-6840-9266-C6B468391AA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9E7E1C-C526-1C4D-8585-74BFA6971C70}"/>
              </a:ext>
            </a:extLst>
          </p:cNvPr>
          <p:cNvSpPr>
            <a:spLocks noGrp="1"/>
          </p:cNvSpPr>
          <p:nvPr>
            <p:ph type="dt" sz="half" idx="10"/>
          </p:nvPr>
        </p:nvSpPr>
        <p:spPr/>
        <p:txBody>
          <a:bodyPr/>
          <a:lstStyle/>
          <a:p>
            <a:fld id="{97E52E8E-97D0-B64F-A519-AAA511490774}" type="datetimeFigureOut">
              <a:rPr lang="en-US" smtClean="0"/>
              <a:t>7/30/19</a:t>
            </a:fld>
            <a:endParaRPr lang="en-US"/>
          </a:p>
        </p:txBody>
      </p:sp>
      <p:sp>
        <p:nvSpPr>
          <p:cNvPr id="5" name="Footer Placeholder 4">
            <a:extLst>
              <a:ext uri="{FF2B5EF4-FFF2-40B4-BE49-F238E27FC236}">
                <a16:creationId xmlns:a16="http://schemas.microsoft.com/office/drawing/2014/main" id="{77DAE5CB-B5E0-024F-AF4D-C00802C899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03EB37-791A-4C46-A7A3-08411F3C86F5}"/>
              </a:ext>
            </a:extLst>
          </p:cNvPr>
          <p:cNvSpPr>
            <a:spLocks noGrp="1"/>
          </p:cNvSpPr>
          <p:nvPr>
            <p:ph type="sldNum" sz="quarter" idx="12"/>
          </p:nvPr>
        </p:nvSpPr>
        <p:spPr/>
        <p:txBody>
          <a:bodyPr/>
          <a:lstStyle/>
          <a:p>
            <a:fld id="{65E223BB-62C3-F047-8CEA-7335A204E959}" type="slidenum">
              <a:rPr lang="en-US" smtClean="0"/>
              <a:t>‹#›</a:t>
            </a:fld>
            <a:endParaRPr lang="en-US"/>
          </a:p>
        </p:txBody>
      </p:sp>
    </p:spTree>
    <p:extLst>
      <p:ext uri="{BB962C8B-B14F-4D97-AF65-F5344CB8AC3E}">
        <p14:creationId xmlns:p14="http://schemas.microsoft.com/office/powerpoint/2010/main" val="121283971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59B1D-D2B7-584A-9B61-B4A75F91B0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7BC267B-2CB5-2644-AED3-22537D7807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A4D749A-E3CB-D84E-ADE0-84E99CCD47D6}"/>
              </a:ext>
            </a:extLst>
          </p:cNvPr>
          <p:cNvSpPr>
            <a:spLocks noGrp="1"/>
          </p:cNvSpPr>
          <p:nvPr>
            <p:ph type="dt" sz="half" idx="10"/>
          </p:nvPr>
        </p:nvSpPr>
        <p:spPr/>
        <p:txBody>
          <a:bodyPr/>
          <a:lstStyle/>
          <a:p>
            <a:fld id="{5E9A0108-CA7E-7C49-8378-DAAA5C339053}" type="datetimeFigureOut">
              <a:rPr lang="en-US" smtClean="0"/>
              <a:t>7/30/19</a:t>
            </a:fld>
            <a:endParaRPr lang="en-US"/>
          </a:p>
        </p:txBody>
      </p:sp>
      <p:sp>
        <p:nvSpPr>
          <p:cNvPr id="5" name="Footer Placeholder 4">
            <a:extLst>
              <a:ext uri="{FF2B5EF4-FFF2-40B4-BE49-F238E27FC236}">
                <a16:creationId xmlns:a16="http://schemas.microsoft.com/office/drawing/2014/main" id="{87653FF3-9D3A-5548-B1E9-D17BA6BADA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EE9DA0-F8B8-424C-BDBE-BF2A5F2A11FF}"/>
              </a:ext>
            </a:extLst>
          </p:cNvPr>
          <p:cNvSpPr>
            <a:spLocks noGrp="1"/>
          </p:cNvSpPr>
          <p:nvPr>
            <p:ph type="sldNum" sz="quarter" idx="12"/>
          </p:nvPr>
        </p:nvSpPr>
        <p:spPr/>
        <p:txBody>
          <a:bodyPr/>
          <a:lstStyle/>
          <a:p>
            <a:fld id="{745AABBD-D302-924D-8F59-721DDBCDDE12}" type="slidenum">
              <a:rPr lang="en-US" smtClean="0"/>
              <a:t>‹#›</a:t>
            </a:fld>
            <a:endParaRPr lang="en-US"/>
          </a:p>
        </p:txBody>
      </p:sp>
    </p:spTree>
    <p:extLst>
      <p:ext uri="{BB962C8B-B14F-4D97-AF65-F5344CB8AC3E}">
        <p14:creationId xmlns:p14="http://schemas.microsoft.com/office/powerpoint/2010/main" val="338031249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68D9F-0E96-3747-8B9E-2EB66B1B4B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1646E2-F23E-A848-9823-4A924776679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9AF096-588A-E443-B3D1-CE8337CE498C}"/>
              </a:ext>
            </a:extLst>
          </p:cNvPr>
          <p:cNvSpPr>
            <a:spLocks noGrp="1"/>
          </p:cNvSpPr>
          <p:nvPr>
            <p:ph type="dt" sz="half" idx="10"/>
          </p:nvPr>
        </p:nvSpPr>
        <p:spPr/>
        <p:txBody>
          <a:bodyPr/>
          <a:lstStyle/>
          <a:p>
            <a:fld id="{5E9A0108-CA7E-7C49-8378-DAAA5C339053}" type="datetimeFigureOut">
              <a:rPr lang="en-US" smtClean="0"/>
              <a:t>7/30/19</a:t>
            </a:fld>
            <a:endParaRPr lang="en-US"/>
          </a:p>
        </p:txBody>
      </p:sp>
      <p:sp>
        <p:nvSpPr>
          <p:cNvPr id="5" name="Footer Placeholder 4">
            <a:extLst>
              <a:ext uri="{FF2B5EF4-FFF2-40B4-BE49-F238E27FC236}">
                <a16:creationId xmlns:a16="http://schemas.microsoft.com/office/drawing/2014/main" id="{78EB4C89-6D4C-7D43-80EE-6C1749EAE0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A4EAB2-2012-CF4A-96BA-A8AAB3601E15}"/>
              </a:ext>
            </a:extLst>
          </p:cNvPr>
          <p:cNvSpPr>
            <a:spLocks noGrp="1"/>
          </p:cNvSpPr>
          <p:nvPr>
            <p:ph type="sldNum" sz="quarter" idx="12"/>
          </p:nvPr>
        </p:nvSpPr>
        <p:spPr/>
        <p:txBody>
          <a:bodyPr/>
          <a:lstStyle/>
          <a:p>
            <a:fld id="{745AABBD-D302-924D-8F59-721DDBCDDE12}" type="slidenum">
              <a:rPr lang="en-US" smtClean="0"/>
              <a:t>‹#›</a:t>
            </a:fld>
            <a:endParaRPr lang="en-US"/>
          </a:p>
        </p:txBody>
      </p:sp>
    </p:spTree>
    <p:extLst>
      <p:ext uri="{BB962C8B-B14F-4D97-AF65-F5344CB8AC3E}">
        <p14:creationId xmlns:p14="http://schemas.microsoft.com/office/powerpoint/2010/main" val="23549371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5EC1-00C4-0F4B-8D06-BCEF96744D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FD418C9-4E0B-3E48-8DEC-558FC0023D6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BE67B60-0C2F-3C42-AEB5-7244DB8C7239}"/>
              </a:ext>
            </a:extLst>
          </p:cNvPr>
          <p:cNvSpPr>
            <a:spLocks noGrp="1"/>
          </p:cNvSpPr>
          <p:nvPr>
            <p:ph type="dt" sz="half" idx="10"/>
          </p:nvPr>
        </p:nvSpPr>
        <p:spPr/>
        <p:txBody>
          <a:bodyPr/>
          <a:lstStyle/>
          <a:p>
            <a:fld id="{5E9A0108-CA7E-7C49-8378-DAAA5C339053}" type="datetimeFigureOut">
              <a:rPr lang="en-US" smtClean="0"/>
              <a:t>7/30/19</a:t>
            </a:fld>
            <a:endParaRPr lang="en-US"/>
          </a:p>
        </p:txBody>
      </p:sp>
      <p:sp>
        <p:nvSpPr>
          <p:cNvPr id="5" name="Footer Placeholder 4">
            <a:extLst>
              <a:ext uri="{FF2B5EF4-FFF2-40B4-BE49-F238E27FC236}">
                <a16:creationId xmlns:a16="http://schemas.microsoft.com/office/drawing/2014/main" id="{49E0A405-DD41-9149-82E8-2482EF3D0B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FFC4E-7F1D-8C43-9A0F-17F7D5D62BE3}"/>
              </a:ext>
            </a:extLst>
          </p:cNvPr>
          <p:cNvSpPr>
            <a:spLocks noGrp="1"/>
          </p:cNvSpPr>
          <p:nvPr>
            <p:ph type="sldNum" sz="quarter" idx="12"/>
          </p:nvPr>
        </p:nvSpPr>
        <p:spPr/>
        <p:txBody>
          <a:bodyPr/>
          <a:lstStyle/>
          <a:p>
            <a:fld id="{745AABBD-D302-924D-8F59-721DDBCDDE12}" type="slidenum">
              <a:rPr lang="en-US" smtClean="0"/>
              <a:t>‹#›</a:t>
            </a:fld>
            <a:endParaRPr lang="en-US"/>
          </a:p>
        </p:txBody>
      </p:sp>
    </p:spTree>
    <p:extLst>
      <p:ext uri="{BB962C8B-B14F-4D97-AF65-F5344CB8AC3E}">
        <p14:creationId xmlns:p14="http://schemas.microsoft.com/office/powerpoint/2010/main" val="155865720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C8B67-9094-2A49-8FBA-D5E1CD9946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611DE4-22D3-2C45-9D91-E2CB0F714B1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9993E7-9154-A34C-A55B-12728334694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C78441-CCCD-7746-B045-A5A36619BB43}"/>
              </a:ext>
            </a:extLst>
          </p:cNvPr>
          <p:cNvSpPr>
            <a:spLocks noGrp="1"/>
          </p:cNvSpPr>
          <p:nvPr>
            <p:ph type="dt" sz="half" idx="10"/>
          </p:nvPr>
        </p:nvSpPr>
        <p:spPr/>
        <p:txBody>
          <a:bodyPr/>
          <a:lstStyle/>
          <a:p>
            <a:fld id="{5E9A0108-CA7E-7C49-8378-DAAA5C339053}" type="datetimeFigureOut">
              <a:rPr lang="en-US" smtClean="0"/>
              <a:t>7/30/19</a:t>
            </a:fld>
            <a:endParaRPr lang="en-US"/>
          </a:p>
        </p:txBody>
      </p:sp>
      <p:sp>
        <p:nvSpPr>
          <p:cNvPr id="6" name="Footer Placeholder 5">
            <a:extLst>
              <a:ext uri="{FF2B5EF4-FFF2-40B4-BE49-F238E27FC236}">
                <a16:creationId xmlns:a16="http://schemas.microsoft.com/office/drawing/2014/main" id="{51D31288-F071-5246-B01B-BC62F3BA38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DEDA5D-CC1B-5C49-A40B-188E048E0A38}"/>
              </a:ext>
            </a:extLst>
          </p:cNvPr>
          <p:cNvSpPr>
            <a:spLocks noGrp="1"/>
          </p:cNvSpPr>
          <p:nvPr>
            <p:ph type="sldNum" sz="quarter" idx="12"/>
          </p:nvPr>
        </p:nvSpPr>
        <p:spPr/>
        <p:txBody>
          <a:bodyPr/>
          <a:lstStyle/>
          <a:p>
            <a:fld id="{745AABBD-D302-924D-8F59-721DDBCDDE12}" type="slidenum">
              <a:rPr lang="en-US" smtClean="0"/>
              <a:t>‹#›</a:t>
            </a:fld>
            <a:endParaRPr lang="en-US"/>
          </a:p>
        </p:txBody>
      </p:sp>
    </p:spTree>
    <p:extLst>
      <p:ext uri="{BB962C8B-B14F-4D97-AF65-F5344CB8AC3E}">
        <p14:creationId xmlns:p14="http://schemas.microsoft.com/office/powerpoint/2010/main" val="103149996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43F96-E6DD-0D40-AA6F-4C446BAD856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A84CF3C-00C9-A44F-8782-8AA591148E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B4A4BE4-BD3E-D142-A20B-5BB22686BC8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B3A20B9-7F4E-E040-AA38-CEE5C18674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E5AD17F-5077-254F-8FBD-DF0F0FC76B4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B1D102E-FC85-7C4D-B0D6-66EE536C06A8}"/>
              </a:ext>
            </a:extLst>
          </p:cNvPr>
          <p:cNvSpPr>
            <a:spLocks noGrp="1"/>
          </p:cNvSpPr>
          <p:nvPr>
            <p:ph type="dt" sz="half" idx="10"/>
          </p:nvPr>
        </p:nvSpPr>
        <p:spPr/>
        <p:txBody>
          <a:bodyPr/>
          <a:lstStyle/>
          <a:p>
            <a:fld id="{5E9A0108-CA7E-7C49-8378-DAAA5C339053}" type="datetimeFigureOut">
              <a:rPr lang="en-US" smtClean="0"/>
              <a:t>7/30/19</a:t>
            </a:fld>
            <a:endParaRPr lang="en-US"/>
          </a:p>
        </p:txBody>
      </p:sp>
      <p:sp>
        <p:nvSpPr>
          <p:cNvPr id="8" name="Footer Placeholder 7">
            <a:extLst>
              <a:ext uri="{FF2B5EF4-FFF2-40B4-BE49-F238E27FC236}">
                <a16:creationId xmlns:a16="http://schemas.microsoft.com/office/drawing/2014/main" id="{004ABAD2-DB34-604E-A75F-6524F0078D8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7E76DD-BCF9-AD4A-A79E-E687FB1106ED}"/>
              </a:ext>
            </a:extLst>
          </p:cNvPr>
          <p:cNvSpPr>
            <a:spLocks noGrp="1"/>
          </p:cNvSpPr>
          <p:nvPr>
            <p:ph type="sldNum" sz="quarter" idx="12"/>
          </p:nvPr>
        </p:nvSpPr>
        <p:spPr/>
        <p:txBody>
          <a:bodyPr/>
          <a:lstStyle/>
          <a:p>
            <a:fld id="{745AABBD-D302-924D-8F59-721DDBCDDE12}" type="slidenum">
              <a:rPr lang="en-US" smtClean="0"/>
              <a:t>‹#›</a:t>
            </a:fld>
            <a:endParaRPr lang="en-US"/>
          </a:p>
        </p:txBody>
      </p:sp>
    </p:spTree>
    <p:extLst>
      <p:ext uri="{BB962C8B-B14F-4D97-AF65-F5344CB8AC3E}">
        <p14:creationId xmlns:p14="http://schemas.microsoft.com/office/powerpoint/2010/main" val="245672991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F1321-2D16-4644-BA17-0807ACBCC1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5A181-522D-1A41-ACF6-DA5224106C1F}"/>
              </a:ext>
            </a:extLst>
          </p:cNvPr>
          <p:cNvSpPr>
            <a:spLocks noGrp="1"/>
          </p:cNvSpPr>
          <p:nvPr>
            <p:ph type="dt" sz="half" idx="10"/>
          </p:nvPr>
        </p:nvSpPr>
        <p:spPr/>
        <p:txBody>
          <a:bodyPr/>
          <a:lstStyle/>
          <a:p>
            <a:fld id="{5E9A0108-CA7E-7C49-8378-DAAA5C339053}" type="datetimeFigureOut">
              <a:rPr lang="en-US" smtClean="0"/>
              <a:t>7/30/19</a:t>
            </a:fld>
            <a:endParaRPr lang="en-US"/>
          </a:p>
        </p:txBody>
      </p:sp>
      <p:sp>
        <p:nvSpPr>
          <p:cNvPr id="4" name="Footer Placeholder 3">
            <a:extLst>
              <a:ext uri="{FF2B5EF4-FFF2-40B4-BE49-F238E27FC236}">
                <a16:creationId xmlns:a16="http://schemas.microsoft.com/office/drawing/2014/main" id="{E05402AC-2C83-BD4B-83E7-36E2ED2B8B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BFC352C-B6CF-4847-9A0F-D5CFFD2CF5CB}"/>
              </a:ext>
            </a:extLst>
          </p:cNvPr>
          <p:cNvSpPr>
            <a:spLocks noGrp="1"/>
          </p:cNvSpPr>
          <p:nvPr>
            <p:ph type="sldNum" sz="quarter" idx="12"/>
          </p:nvPr>
        </p:nvSpPr>
        <p:spPr/>
        <p:txBody>
          <a:bodyPr/>
          <a:lstStyle/>
          <a:p>
            <a:fld id="{745AABBD-D302-924D-8F59-721DDBCDDE12}" type="slidenum">
              <a:rPr lang="en-US" smtClean="0"/>
              <a:t>‹#›</a:t>
            </a:fld>
            <a:endParaRPr lang="en-US"/>
          </a:p>
        </p:txBody>
      </p:sp>
    </p:spTree>
    <p:extLst>
      <p:ext uri="{BB962C8B-B14F-4D97-AF65-F5344CB8AC3E}">
        <p14:creationId xmlns:p14="http://schemas.microsoft.com/office/powerpoint/2010/main" val="75420510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8BF875-3570-5D4D-85C9-A159ABFE8CA1}"/>
              </a:ext>
            </a:extLst>
          </p:cNvPr>
          <p:cNvSpPr>
            <a:spLocks noGrp="1"/>
          </p:cNvSpPr>
          <p:nvPr>
            <p:ph type="dt" sz="half" idx="10"/>
          </p:nvPr>
        </p:nvSpPr>
        <p:spPr/>
        <p:txBody>
          <a:bodyPr/>
          <a:lstStyle/>
          <a:p>
            <a:fld id="{5E9A0108-CA7E-7C49-8378-DAAA5C339053}" type="datetimeFigureOut">
              <a:rPr lang="en-US" smtClean="0"/>
              <a:t>7/30/19</a:t>
            </a:fld>
            <a:endParaRPr lang="en-US"/>
          </a:p>
        </p:txBody>
      </p:sp>
      <p:sp>
        <p:nvSpPr>
          <p:cNvPr id="3" name="Footer Placeholder 2">
            <a:extLst>
              <a:ext uri="{FF2B5EF4-FFF2-40B4-BE49-F238E27FC236}">
                <a16:creationId xmlns:a16="http://schemas.microsoft.com/office/drawing/2014/main" id="{77B51CD4-39C7-B740-96CB-3A7671BE6D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AE5C5D-1DFA-1F4F-9DCD-458550C56F3B}"/>
              </a:ext>
            </a:extLst>
          </p:cNvPr>
          <p:cNvSpPr>
            <a:spLocks noGrp="1"/>
          </p:cNvSpPr>
          <p:nvPr>
            <p:ph type="sldNum" sz="quarter" idx="12"/>
          </p:nvPr>
        </p:nvSpPr>
        <p:spPr/>
        <p:txBody>
          <a:bodyPr/>
          <a:lstStyle/>
          <a:p>
            <a:fld id="{745AABBD-D302-924D-8F59-721DDBCDDE12}" type="slidenum">
              <a:rPr lang="en-US" smtClean="0"/>
              <a:t>‹#›</a:t>
            </a:fld>
            <a:endParaRPr lang="en-US"/>
          </a:p>
        </p:txBody>
      </p:sp>
    </p:spTree>
    <p:extLst>
      <p:ext uri="{BB962C8B-B14F-4D97-AF65-F5344CB8AC3E}">
        <p14:creationId xmlns:p14="http://schemas.microsoft.com/office/powerpoint/2010/main" val="116365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7/30/19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72F9F-BE6A-1141-A4D3-E9DC2053A9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36D5567-6E0C-7344-B87E-BE359FABA6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2FFC92B-FB70-7548-B60C-472A6D2E36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0E4ECA9-C074-174F-A30B-E0AC21260080}"/>
              </a:ext>
            </a:extLst>
          </p:cNvPr>
          <p:cNvSpPr>
            <a:spLocks noGrp="1"/>
          </p:cNvSpPr>
          <p:nvPr>
            <p:ph type="dt" sz="half" idx="10"/>
          </p:nvPr>
        </p:nvSpPr>
        <p:spPr/>
        <p:txBody>
          <a:bodyPr/>
          <a:lstStyle/>
          <a:p>
            <a:fld id="{5E9A0108-CA7E-7C49-8378-DAAA5C339053}" type="datetimeFigureOut">
              <a:rPr lang="en-US" smtClean="0"/>
              <a:t>7/30/19</a:t>
            </a:fld>
            <a:endParaRPr lang="en-US"/>
          </a:p>
        </p:txBody>
      </p:sp>
      <p:sp>
        <p:nvSpPr>
          <p:cNvPr id="6" name="Footer Placeholder 5">
            <a:extLst>
              <a:ext uri="{FF2B5EF4-FFF2-40B4-BE49-F238E27FC236}">
                <a16:creationId xmlns:a16="http://schemas.microsoft.com/office/drawing/2014/main" id="{77C79911-A06F-8E40-B2C0-A6FAB3ECE7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31F87C-5588-D54C-B240-25BC95525775}"/>
              </a:ext>
            </a:extLst>
          </p:cNvPr>
          <p:cNvSpPr>
            <a:spLocks noGrp="1"/>
          </p:cNvSpPr>
          <p:nvPr>
            <p:ph type="sldNum" sz="quarter" idx="12"/>
          </p:nvPr>
        </p:nvSpPr>
        <p:spPr/>
        <p:txBody>
          <a:bodyPr/>
          <a:lstStyle/>
          <a:p>
            <a:fld id="{745AABBD-D302-924D-8F59-721DDBCDDE12}" type="slidenum">
              <a:rPr lang="en-US" smtClean="0"/>
              <a:t>‹#›</a:t>
            </a:fld>
            <a:endParaRPr lang="en-US"/>
          </a:p>
        </p:txBody>
      </p:sp>
    </p:spTree>
    <p:extLst>
      <p:ext uri="{BB962C8B-B14F-4D97-AF65-F5344CB8AC3E}">
        <p14:creationId xmlns:p14="http://schemas.microsoft.com/office/powerpoint/2010/main" val="360899333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D4A1F-9BDE-A44D-A9D9-15251419CD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0451106-F13F-1042-92D8-E2EF0688E0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7A16F8B-50B0-C34C-B773-68EC632870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E8F5665-F898-F648-A40B-2846CFE68372}"/>
              </a:ext>
            </a:extLst>
          </p:cNvPr>
          <p:cNvSpPr>
            <a:spLocks noGrp="1"/>
          </p:cNvSpPr>
          <p:nvPr>
            <p:ph type="dt" sz="half" idx="10"/>
          </p:nvPr>
        </p:nvSpPr>
        <p:spPr/>
        <p:txBody>
          <a:bodyPr/>
          <a:lstStyle/>
          <a:p>
            <a:fld id="{5E9A0108-CA7E-7C49-8378-DAAA5C339053}" type="datetimeFigureOut">
              <a:rPr lang="en-US" smtClean="0"/>
              <a:t>7/30/19</a:t>
            </a:fld>
            <a:endParaRPr lang="en-US"/>
          </a:p>
        </p:txBody>
      </p:sp>
      <p:sp>
        <p:nvSpPr>
          <p:cNvPr id="6" name="Footer Placeholder 5">
            <a:extLst>
              <a:ext uri="{FF2B5EF4-FFF2-40B4-BE49-F238E27FC236}">
                <a16:creationId xmlns:a16="http://schemas.microsoft.com/office/drawing/2014/main" id="{91C90972-F410-A546-AD69-93AC6B8EBF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408C76-5579-8543-8535-0A35BD804D80}"/>
              </a:ext>
            </a:extLst>
          </p:cNvPr>
          <p:cNvSpPr>
            <a:spLocks noGrp="1"/>
          </p:cNvSpPr>
          <p:nvPr>
            <p:ph type="sldNum" sz="quarter" idx="12"/>
          </p:nvPr>
        </p:nvSpPr>
        <p:spPr/>
        <p:txBody>
          <a:bodyPr/>
          <a:lstStyle/>
          <a:p>
            <a:fld id="{745AABBD-D302-924D-8F59-721DDBCDDE12}" type="slidenum">
              <a:rPr lang="en-US" smtClean="0"/>
              <a:t>‹#›</a:t>
            </a:fld>
            <a:endParaRPr lang="en-US"/>
          </a:p>
        </p:txBody>
      </p:sp>
    </p:spTree>
    <p:extLst>
      <p:ext uri="{BB962C8B-B14F-4D97-AF65-F5344CB8AC3E}">
        <p14:creationId xmlns:p14="http://schemas.microsoft.com/office/powerpoint/2010/main" val="308547883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E88C4-12E4-3E44-B083-A69CA00CE3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4FF383-8678-2046-AC51-AE91515DCDC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5D4481-39B9-194A-909C-29888E42C775}"/>
              </a:ext>
            </a:extLst>
          </p:cNvPr>
          <p:cNvSpPr>
            <a:spLocks noGrp="1"/>
          </p:cNvSpPr>
          <p:nvPr>
            <p:ph type="dt" sz="half" idx="10"/>
          </p:nvPr>
        </p:nvSpPr>
        <p:spPr/>
        <p:txBody>
          <a:bodyPr/>
          <a:lstStyle/>
          <a:p>
            <a:fld id="{5E9A0108-CA7E-7C49-8378-DAAA5C339053}" type="datetimeFigureOut">
              <a:rPr lang="en-US" smtClean="0"/>
              <a:t>7/30/19</a:t>
            </a:fld>
            <a:endParaRPr lang="en-US"/>
          </a:p>
        </p:txBody>
      </p:sp>
      <p:sp>
        <p:nvSpPr>
          <p:cNvPr id="5" name="Footer Placeholder 4">
            <a:extLst>
              <a:ext uri="{FF2B5EF4-FFF2-40B4-BE49-F238E27FC236}">
                <a16:creationId xmlns:a16="http://schemas.microsoft.com/office/drawing/2014/main" id="{16EDB79F-F453-9C49-AB35-4C797232A7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5B19C2-0EBD-C747-B967-A7A4FB42B79F}"/>
              </a:ext>
            </a:extLst>
          </p:cNvPr>
          <p:cNvSpPr>
            <a:spLocks noGrp="1"/>
          </p:cNvSpPr>
          <p:nvPr>
            <p:ph type="sldNum" sz="quarter" idx="12"/>
          </p:nvPr>
        </p:nvSpPr>
        <p:spPr/>
        <p:txBody>
          <a:bodyPr/>
          <a:lstStyle/>
          <a:p>
            <a:fld id="{745AABBD-D302-924D-8F59-721DDBCDDE12}" type="slidenum">
              <a:rPr lang="en-US" smtClean="0"/>
              <a:t>‹#›</a:t>
            </a:fld>
            <a:endParaRPr lang="en-US"/>
          </a:p>
        </p:txBody>
      </p:sp>
    </p:spTree>
    <p:extLst>
      <p:ext uri="{BB962C8B-B14F-4D97-AF65-F5344CB8AC3E}">
        <p14:creationId xmlns:p14="http://schemas.microsoft.com/office/powerpoint/2010/main" val="145721049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03FA50-A2FE-F942-A0D8-460618C572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840C2EB-3368-464F-8477-BD7521F64D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603558-7468-3145-86CC-BCEBADD732E1}"/>
              </a:ext>
            </a:extLst>
          </p:cNvPr>
          <p:cNvSpPr>
            <a:spLocks noGrp="1"/>
          </p:cNvSpPr>
          <p:nvPr>
            <p:ph type="dt" sz="half" idx="10"/>
          </p:nvPr>
        </p:nvSpPr>
        <p:spPr/>
        <p:txBody>
          <a:bodyPr/>
          <a:lstStyle/>
          <a:p>
            <a:fld id="{5E9A0108-CA7E-7C49-8378-DAAA5C339053}" type="datetimeFigureOut">
              <a:rPr lang="en-US" smtClean="0"/>
              <a:t>7/30/19</a:t>
            </a:fld>
            <a:endParaRPr lang="en-US"/>
          </a:p>
        </p:txBody>
      </p:sp>
      <p:sp>
        <p:nvSpPr>
          <p:cNvPr id="5" name="Footer Placeholder 4">
            <a:extLst>
              <a:ext uri="{FF2B5EF4-FFF2-40B4-BE49-F238E27FC236}">
                <a16:creationId xmlns:a16="http://schemas.microsoft.com/office/drawing/2014/main" id="{61E1F43B-4471-E44E-A9EF-C9B50FE385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D10DF0-770E-7F45-8D28-6AF03F54C4EB}"/>
              </a:ext>
            </a:extLst>
          </p:cNvPr>
          <p:cNvSpPr>
            <a:spLocks noGrp="1"/>
          </p:cNvSpPr>
          <p:nvPr>
            <p:ph type="sldNum" sz="quarter" idx="12"/>
          </p:nvPr>
        </p:nvSpPr>
        <p:spPr/>
        <p:txBody>
          <a:bodyPr/>
          <a:lstStyle/>
          <a:p>
            <a:fld id="{745AABBD-D302-924D-8F59-721DDBCDDE12}" type="slidenum">
              <a:rPr lang="en-US" smtClean="0"/>
              <a:t>‹#›</a:t>
            </a:fld>
            <a:endParaRPr lang="en-US"/>
          </a:p>
        </p:txBody>
      </p:sp>
    </p:spTree>
    <p:extLst>
      <p:ext uri="{BB962C8B-B14F-4D97-AF65-F5344CB8AC3E}">
        <p14:creationId xmlns:p14="http://schemas.microsoft.com/office/powerpoint/2010/main" val="692028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7/30/19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7/30/19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2428B-D44B-AB43-9408-116AE386E2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48CE93-A418-B34D-A866-8B9AE11B7F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E7541CA-5730-464D-956D-DC9DC6B0AD08}"/>
              </a:ext>
            </a:extLst>
          </p:cNvPr>
          <p:cNvSpPr>
            <a:spLocks noGrp="1"/>
          </p:cNvSpPr>
          <p:nvPr>
            <p:ph type="dt" sz="half" idx="10"/>
          </p:nvPr>
        </p:nvSpPr>
        <p:spPr/>
        <p:txBody>
          <a:bodyPr/>
          <a:lstStyle/>
          <a:p>
            <a:fld id="{41B3EF4D-7511-344F-8E2E-702AE9F3F509}" type="datetimeFigureOut">
              <a:rPr lang="en-US" smtClean="0"/>
              <a:t>7/30/19</a:t>
            </a:fld>
            <a:endParaRPr lang="en-US"/>
          </a:p>
        </p:txBody>
      </p:sp>
      <p:sp>
        <p:nvSpPr>
          <p:cNvPr id="5" name="Footer Placeholder 4">
            <a:extLst>
              <a:ext uri="{FF2B5EF4-FFF2-40B4-BE49-F238E27FC236}">
                <a16:creationId xmlns:a16="http://schemas.microsoft.com/office/drawing/2014/main" id="{E97AD1D0-4963-314B-844A-67CDC3D4FC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2512BA-FAD5-4344-95AF-0C3511E72D88}"/>
              </a:ext>
            </a:extLst>
          </p:cNvPr>
          <p:cNvSpPr>
            <a:spLocks noGrp="1"/>
          </p:cNvSpPr>
          <p:nvPr>
            <p:ph type="sldNum" sz="quarter" idx="12"/>
          </p:nvPr>
        </p:nvSpPr>
        <p:spPr/>
        <p:txBody>
          <a:bodyPr/>
          <a:lstStyle/>
          <a:p>
            <a:fld id="{A5997FB4-82E9-7348-AE9A-C55A0E58B6A4}" type="slidenum">
              <a:rPr lang="en-US" smtClean="0"/>
              <a:t>‹#›</a:t>
            </a:fld>
            <a:endParaRPr lang="en-US"/>
          </a:p>
        </p:txBody>
      </p:sp>
    </p:spTree>
    <p:extLst>
      <p:ext uri="{BB962C8B-B14F-4D97-AF65-F5344CB8AC3E}">
        <p14:creationId xmlns:p14="http://schemas.microsoft.com/office/powerpoint/2010/main" val="1118047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6B65D-E6C4-BD46-9DEF-0E8299156F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42C2B3-9DCC-E74F-8B09-87B6395B408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61D910-7860-234C-BD49-F3E8135E3357}"/>
              </a:ext>
            </a:extLst>
          </p:cNvPr>
          <p:cNvSpPr>
            <a:spLocks noGrp="1"/>
          </p:cNvSpPr>
          <p:nvPr>
            <p:ph type="dt" sz="half" idx="10"/>
          </p:nvPr>
        </p:nvSpPr>
        <p:spPr/>
        <p:txBody>
          <a:bodyPr/>
          <a:lstStyle/>
          <a:p>
            <a:fld id="{41B3EF4D-7511-344F-8E2E-702AE9F3F509}" type="datetimeFigureOut">
              <a:rPr lang="en-US" smtClean="0"/>
              <a:t>7/30/19</a:t>
            </a:fld>
            <a:endParaRPr lang="en-US"/>
          </a:p>
        </p:txBody>
      </p:sp>
      <p:sp>
        <p:nvSpPr>
          <p:cNvPr id="5" name="Footer Placeholder 4">
            <a:extLst>
              <a:ext uri="{FF2B5EF4-FFF2-40B4-BE49-F238E27FC236}">
                <a16:creationId xmlns:a16="http://schemas.microsoft.com/office/drawing/2014/main" id="{D06C6ADD-0484-4540-BBAF-8D268664E4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F99878-7E5C-AB48-A7D6-9CA1E7948576}"/>
              </a:ext>
            </a:extLst>
          </p:cNvPr>
          <p:cNvSpPr>
            <a:spLocks noGrp="1"/>
          </p:cNvSpPr>
          <p:nvPr>
            <p:ph type="sldNum" sz="quarter" idx="12"/>
          </p:nvPr>
        </p:nvSpPr>
        <p:spPr/>
        <p:txBody>
          <a:bodyPr/>
          <a:lstStyle/>
          <a:p>
            <a:fld id="{A5997FB4-82E9-7348-AE9A-C55A0E58B6A4}" type="slidenum">
              <a:rPr lang="en-US" smtClean="0"/>
              <a:t>‹#›</a:t>
            </a:fld>
            <a:endParaRPr lang="en-US"/>
          </a:p>
        </p:txBody>
      </p:sp>
    </p:spTree>
    <p:extLst>
      <p:ext uri="{BB962C8B-B14F-4D97-AF65-F5344CB8AC3E}">
        <p14:creationId xmlns:p14="http://schemas.microsoft.com/office/powerpoint/2010/main" val="1694555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theme" Target="../theme/theme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theme" Target="../theme/theme4.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0.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theme" Target="../theme/theme5.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0" Type="http://schemas.openxmlformats.org/officeDocument/2006/relationships/slideLayout" Target="../slideLayouts/slideLayout52.xml"/><Relationship Id="rId4" Type="http://schemas.openxmlformats.org/officeDocument/2006/relationships/slideLayout" Target="../slideLayouts/slideLayout46.xml"/><Relationship Id="rId9"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Master deck</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7/30/19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D73DD4-C3D4-754B-9421-497000A3E2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4EBD3C9-8522-B140-8CB9-76CE8117EF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17448B-936D-194B-9E15-0B2F4A839F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B3EF4D-7511-344F-8E2E-702AE9F3F509}" type="datetimeFigureOut">
              <a:rPr lang="en-US" smtClean="0"/>
              <a:t>7/30/19</a:t>
            </a:fld>
            <a:endParaRPr lang="en-US"/>
          </a:p>
        </p:txBody>
      </p:sp>
      <p:sp>
        <p:nvSpPr>
          <p:cNvPr id="5" name="Footer Placeholder 4">
            <a:extLst>
              <a:ext uri="{FF2B5EF4-FFF2-40B4-BE49-F238E27FC236}">
                <a16:creationId xmlns:a16="http://schemas.microsoft.com/office/drawing/2014/main" id="{8F0C5F34-91B9-8747-A779-C7B75472D0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4067932-E895-D141-AB3C-D9954F6B23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997FB4-82E9-7348-AE9A-C55A0E58B6A4}" type="slidenum">
              <a:rPr lang="en-US" smtClean="0"/>
              <a:t>‹#›</a:t>
            </a:fld>
            <a:endParaRPr lang="en-US"/>
          </a:p>
        </p:txBody>
      </p:sp>
    </p:spTree>
    <p:extLst>
      <p:ext uri="{BB962C8B-B14F-4D97-AF65-F5344CB8AC3E}">
        <p14:creationId xmlns:p14="http://schemas.microsoft.com/office/powerpoint/2010/main" val="181273949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C7FB99-71DB-4846-BD2E-A4BB520759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DA3ED1-4965-2648-80EF-B61E8990A5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475E54-7D68-2A45-825E-F8EAFA9A47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0195C2-5A3E-4B42-8FA3-5FB2D697CEB5}" type="datetimeFigureOut">
              <a:rPr lang="en-US" smtClean="0"/>
              <a:t>7/30/19</a:t>
            </a:fld>
            <a:endParaRPr lang="en-US"/>
          </a:p>
        </p:txBody>
      </p:sp>
      <p:sp>
        <p:nvSpPr>
          <p:cNvPr id="5" name="Footer Placeholder 4">
            <a:extLst>
              <a:ext uri="{FF2B5EF4-FFF2-40B4-BE49-F238E27FC236}">
                <a16:creationId xmlns:a16="http://schemas.microsoft.com/office/drawing/2014/main" id="{2A1172FB-434B-4947-9331-62D4F8482E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61DC6F8-E78A-3940-8717-DFA195B343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2DE178-C444-B84C-8F51-D9CC1CEC6762}" type="slidenum">
              <a:rPr lang="en-US" smtClean="0"/>
              <a:t>‹#›</a:t>
            </a:fld>
            <a:endParaRPr lang="en-US"/>
          </a:p>
        </p:txBody>
      </p:sp>
    </p:spTree>
    <p:extLst>
      <p:ext uri="{BB962C8B-B14F-4D97-AF65-F5344CB8AC3E}">
        <p14:creationId xmlns:p14="http://schemas.microsoft.com/office/powerpoint/2010/main" val="2614718541"/>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A4043-A5CF-E943-B491-81CB66F6CD6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9144E1A-D09A-314A-82FF-1937A10120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DD0E87-2302-7545-BD17-6C60116D08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E52E8E-97D0-B64F-A519-AAA511490774}" type="datetimeFigureOut">
              <a:rPr lang="en-US" smtClean="0"/>
              <a:t>7/30/19</a:t>
            </a:fld>
            <a:endParaRPr lang="en-US"/>
          </a:p>
        </p:txBody>
      </p:sp>
      <p:sp>
        <p:nvSpPr>
          <p:cNvPr id="5" name="Footer Placeholder 4">
            <a:extLst>
              <a:ext uri="{FF2B5EF4-FFF2-40B4-BE49-F238E27FC236}">
                <a16:creationId xmlns:a16="http://schemas.microsoft.com/office/drawing/2014/main" id="{B0C93150-9BC5-B841-91F8-DA7B05EE92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FD26B04-390D-6946-8196-242C6DADF1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E223BB-62C3-F047-8CEA-7335A204E959}" type="slidenum">
              <a:rPr lang="en-US" smtClean="0"/>
              <a:t>‹#›</a:t>
            </a:fld>
            <a:endParaRPr lang="en-US"/>
          </a:p>
        </p:txBody>
      </p:sp>
    </p:spTree>
    <p:extLst>
      <p:ext uri="{BB962C8B-B14F-4D97-AF65-F5344CB8AC3E}">
        <p14:creationId xmlns:p14="http://schemas.microsoft.com/office/powerpoint/2010/main" val="630683134"/>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605C20-07DB-634A-9F3A-DB0C9AB834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0AF10E5-2F03-9345-9224-07A5A79ED8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A61B23-5E5F-8549-B65E-48038687A9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9A0108-CA7E-7C49-8378-DAAA5C339053}" type="datetimeFigureOut">
              <a:rPr lang="en-US" smtClean="0"/>
              <a:t>7/30/19</a:t>
            </a:fld>
            <a:endParaRPr lang="en-US"/>
          </a:p>
        </p:txBody>
      </p:sp>
      <p:sp>
        <p:nvSpPr>
          <p:cNvPr id="5" name="Footer Placeholder 4">
            <a:extLst>
              <a:ext uri="{FF2B5EF4-FFF2-40B4-BE49-F238E27FC236}">
                <a16:creationId xmlns:a16="http://schemas.microsoft.com/office/drawing/2014/main" id="{44A27526-1CF3-4047-9CF7-BDCE62FF87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FDDD03C-567F-5C4E-9F91-3664BE2D7E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5AABBD-D302-924D-8F59-721DDBCDDE12}" type="slidenum">
              <a:rPr lang="en-US" smtClean="0"/>
              <a:t>‹#›</a:t>
            </a:fld>
            <a:endParaRPr lang="en-US"/>
          </a:p>
        </p:txBody>
      </p:sp>
    </p:spTree>
    <p:extLst>
      <p:ext uri="{BB962C8B-B14F-4D97-AF65-F5344CB8AC3E}">
        <p14:creationId xmlns:p14="http://schemas.microsoft.com/office/powerpoint/2010/main" val="3742778917"/>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hyperlink" Target="https://www.freecodecamp.org/news/the-main-pillars-of-learning-programming-and-why-beginners-should-master-them-e04245c17c56/" TargetMode="External"/><Relationship Id="rId2" Type="http://schemas.openxmlformats.org/officeDocument/2006/relationships/image" Target="../media/image8.png"/><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0.xml"/><Relationship Id="rId6" Type="http://schemas.openxmlformats.org/officeDocument/2006/relationships/hyperlink" Target="https://github.com/cucumber/cucumber-js/?source=post_page" TargetMode="External"/><Relationship Id="rId5" Type="http://schemas.openxmlformats.org/officeDocument/2006/relationships/hyperlink" Target="https://testcafe.devexpress.com/Documentation/" TargetMode="External"/><Relationship Id="rId4" Type="http://schemas.openxmlformats.org/officeDocument/2006/relationships/hyperlink" Target="http://www.seleniumhq.org/"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0.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0.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0.xm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0.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0.xml"/><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0.xml"/><Relationship Id="rId4" Type="http://schemas.openxmlformats.org/officeDocument/2006/relationships/hyperlink" Target="https://github.com/suabochica/javascript-unit-testing"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8" Type="http://schemas.openxmlformats.org/officeDocument/2006/relationships/hyperlink" Target="https://medium.com/javascript-scene/tdd-changed-my-life-5af0ce099f80" TargetMode="External"/><Relationship Id="rId3" Type="http://schemas.openxmlformats.org/officeDocument/2006/relationships/image" Target="../media/image4.png"/><Relationship Id="rId7" Type="http://schemas.openxmlformats.org/officeDocument/2006/relationships/hyperlink" Target="https://medium.com/javascript-scene/behavior-driven-development-bdd-and-functional-testing-62084ad7f1f2" TargetMode="External"/><Relationship Id="rId2" Type="http://schemas.openxmlformats.org/officeDocument/2006/relationships/image" Target="../media/image15.png"/><Relationship Id="rId1" Type="http://schemas.openxmlformats.org/officeDocument/2006/relationships/slideLayout" Target="../slideLayouts/slideLayout20.xml"/><Relationship Id="rId6" Type="http://schemas.openxmlformats.org/officeDocument/2006/relationships/hyperlink" Target="https://medium.com/javascript-scene/what-every-unit-test-needs-f6cd34d9836d" TargetMode="External"/><Relationship Id="rId5" Type="http://schemas.openxmlformats.org/officeDocument/2006/relationships/hyperlink" Target="https://www.rainerhahnekamp.com/en/why-we-test-do-things-faster-with-test-driven-development/" TargetMode="External"/><Relationship Id="rId4" Type="http://schemas.openxmlformats.org/officeDocument/2006/relationships/hyperlink" Target="https://www.freecodecamp.org/news/the-main-pillars-of-learning-programming-and-why-beginners-should-master-them-e04245c17c56/" TargetMode="External"/><Relationship Id="rId9" Type="http://schemas.openxmlformats.org/officeDocument/2006/relationships/hyperlink" Target="https://en.wikipedia.org/wiki/Software_verification_and_validation"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0.xml"/><Relationship Id="rId5" Type="http://schemas.openxmlformats.org/officeDocument/2006/relationships/image" Target="../media/image4.png"/><Relationship Id="rId4" Type="http://schemas.openxmlformats.org/officeDocument/2006/relationships/hyperlink" Target="https://sma.nasa.gov/docs/default-source/safety-messages/safetymessage-2006-12-01-radiationcancertherapymachinemishaps-vits.pdf?sfvrsn=6"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skybrary.aero/index.php/A306,_vicinity_Nagoya_Japan,_1994" TargetMode="External"/><Relationship Id="rId2" Type="http://schemas.openxmlformats.org/officeDocument/2006/relationships/image" Target="../media/image7.jpeg"/><Relationship Id="rId1" Type="http://schemas.openxmlformats.org/officeDocument/2006/relationships/slideLayout" Target="../slideLayouts/slideLayout20.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3651696-5F78-5E48-81FF-CF40A6CB63E8}"/>
              </a:ext>
            </a:extLst>
          </p:cNvPr>
          <p:cNvPicPr>
            <a:picLocks noChangeAspect="1"/>
          </p:cNvPicPr>
          <p:nvPr/>
        </p:nvPicPr>
        <p:blipFill>
          <a:blip r:embed="rId2"/>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D1928CBE-CCF0-1346-99E7-8063DC127C60}"/>
              </a:ext>
            </a:extLst>
          </p:cNvPr>
          <p:cNvPicPr>
            <a:picLocks noChangeAspect="1"/>
          </p:cNvPicPr>
          <p:nvPr/>
        </p:nvPicPr>
        <p:blipFill>
          <a:blip r:embed="rId3"/>
          <a:stretch>
            <a:fillRect/>
          </a:stretch>
        </p:blipFill>
        <p:spPr>
          <a:xfrm>
            <a:off x="1251893" y="1215698"/>
            <a:ext cx="1054100" cy="342900"/>
          </a:xfrm>
          <a:prstGeom prst="rect">
            <a:avLst/>
          </a:prstGeom>
        </p:spPr>
      </p:pic>
      <p:sp>
        <p:nvSpPr>
          <p:cNvPr id="10" name="TextBox 9">
            <a:extLst>
              <a:ext uri="{FF2B5EF4-FFF2-40B4-BE49-F238E27FC236}">
                <a16:creationId xmlns:a16="http://schemas.microsoft.com/office/drawing/2014/main" id="{9D909EB2-8311-544D-A1A8-5988AE8982A4}"/>
              </a:ext>
            </a:extLst>
          </p:cNvPr>
          <p:cNvSpPr txBox="1"/>
          <p:nvPr/>
        </p:nvSpPr>
        <p:spPr>
          <a:xfrm>
            <a:off x="1184158" y="5160794"/>
            <a:ext cx="7046617" cy="52322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spc="-50" dirty="0">
                <a:solidFill>
                  <a:schemeClr val="bg1"/>
                </a:solidFill>
                <a:latin typeface="Helvetica Light" panose="020B0403020202020204" pitchFamily="34" charset="0"/>
                <a:cs typeface="Calibri" panose="020F0502020204030204"/>
              </a:rPr>
              <a:t>July 30</a:t>
            </a:r>
            <a:r>
              <a:rPr lang="en-US" sz="1400" spc="-50" baseline="30000" dirty="0">
                <a:solidFill>
                  <a:schemeClr val="bg1"/>
                </a:solidFill>
                <a:latin typeface="Helvetica Light" panose="020B0403020202020204" pitchFamily="34" charset="0"/>
                <a:cs typeface="Calibri" panose="020F0502020204030204"/>
              </a:rPr>
              <a:t>th</a:t>
            </a:r>
            <a:r>
              <a:rPr lang="en-US" sz="1400" spc="-50" dirty="0">
                <a:solidFill>
                  <a:schemeClr val="bg1"/>
                </a:solidFill>
                <a:latin typeface="Helvetica Light" panose="020B0403020202020204" pitchFamily="34" charset="0"/>
                <a:cs typeface="Calibri" panose="020F0502020204030204"/>
              </a:rPr>
              <a:t>, 2019</a:t>
            </a:r>
          </a:p>
          <a:p>
            <a:r>
              <a:rPr lang="en-US" sz="1400" spc="-50" dirty="0">
                <a:solidFill>
                  <a:schemeClr val="bg1"/>
                </a:solidFill>
                <a:latin typeface="Helvetica Light" panose="020B0403020202020204" pitchFamily="34" charset="0"/>
                <a:cs typeface="Calibri" panose="020F0502020204030204"/>
              </a:rPr>
              <a:t>By </a:t>
            </a:r>
            <a:r>
              <a:rPr lang="en-US" sz="1400" spc="-50" dirty="0">
                <a:solidFill>
                  <a:srgbClr val="E84D2D"/>
                </a:solidFill>
                <a:latin typeface="Helvetica Light" panose="020B0403020202020204" pitchFamily="34" charset="0"/>
                <a:cs typeface="Calibri" panose="020F0502020204030204"/>
              </a:rPr>
              <a:t>Sergio L. Benítez D.</a:t>
            </a:r>
          </a:p>
        </p:txBody>
      </p:sp>
      <p:sp>
        <p:nvSpPr>
          <p:cNvPr id="11" name="TextBox 10">
            <a:extLst>
              <a:ext uri="{FF2B5EF4-FFF2-40B4-BE49-F238E27FC236}">
                <a16:creationId xmlns:a16="http://schemas.microsoft.com/office/drawing/2014/main" id="{89C03301-E58E-1E4F-B6CF-EE3D784CDFDD}"/>
              </a:ext>
            </a:extLst>
          </p:cNvPr>
          <p:cNvSpPr txBox="1"/>
          <p:nvPr/>
        </p:nvSpPr>
        <p:spPr>
          <a:xfrm>
            <a:off x="1184158" y="2951043"/>
            <a:ext cx="7760657" cy="157915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5560"/>
              </a:lnSpc>
            </a:pPr>
            <a:r>
              <a:rPr lang="en-US" sz="6500" b="1" spc="-300" dirty="0">
                <a:solidFill>
                  <a:schemeClr val="bg1"/>
                </a:solidFill>
                <a:latin typeface="Helvetica"/>
              </a:rPr>
              <a:t>Software</a:t>
            </a:r>
          </a:p>
          <a:p>
            <a:pPr>
              <a:lnSpc>
                <a:spcPts val="5560"/>
              </a:lnSpc>
            </a:pPr>
            <a:r>
              <a:rPr lang="en-US" sz="6500" b="1" spc="-300" dirty="0">
                <a:solidFill>
                  <a:srgbClr val="E84D2D"/>
                </a:solidFill>
                <a:latin typeface="Helvetica"/>
              </a:rPr>
              <a:t>Testing</a:t>
            </a:r>
          </a:p>
        </p:txBody>
      </p:sp>
    </p:spTree>
    <p:extLst>
      <p:ext uri="{BB962C8B-B14F-4D97-AF65-F5344CB8AC3E}">
        <p14:creationId xmlns:p14="http://schemas.microsoft.com/office/powerpoint/2010/main" val="2008928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0C1440-55D5-3347-9284-815EA803F1AF}"/>
              </a:ext>
            </a:extLst>
          </p:cNvPr>
          <p:cNvSpPr/>
          <p:nvPr/>
        </p:nvSpPr>
        <p:spPr>
          <a:xfrm>
            <a:off x="899410" y="908359"/>
            <a:ext cx="5375978" cy="5041283"/>
          </a:xfrm>
          <a:prstGeom prst="rect">
            <a:avLst/>
          </a:prstGeom>
          <a:solidFill>
            <a:srgbClr val="E84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a:extLst>
              <a:ext uri="{FF2B5EF4-FFF2-40B4-BE49-F238E27FC236}">
                <a16:creationId xmlns:a16="http://schemas.microsoft.com/office/drawing/2014/main" id="{07633A1C-D363-5544-B5DB-9609808B7997}"/>
              </a:ext>
            </a:extLst>
          </p:cNvPr>
          <p:cNvSpPr/>
          <p:nvPr/>
        </p:nvSpPr>
        <p:spPr>
          <a:xfrm>
            <a:off x="5457117" y="3290658"/>
            <a:ext cx="223498" cy="85676"/>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65" name="TextBox 64">
            <a:extLst>
              <a:ext uri="{FF2B5EF4-FFF2-40B4-BE49-F238E27FC236}">
                <a16:creationId xmlns:a16="http://schemas.microsoft.com/office/drawing/2014/main" id="{B105187D-66DC-E048-BD58-48303F003331}"/>
              </a:ext>
            </a:extLst>
          </p:cNvPr>
          <p:cNvSpPr txBox="1"/>
          <p:nvPr/>
        </p:nvSpPr>
        <p:spPr>
          <a:xfrm>
            <a:off x="6758252" y="3019424"/>
            <a:ext cx="3405080" cy="181588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indent="-171450" algn="just">
              <a:buFont typeface="Arial" panose="020B0604020202020204" pitchFamily="34" charset="0"/>
              <a:buChar char="•"/>
            </a:pPr>
            <a:r>
              <a:rPr lang="en-US" sz="1400" spc="-30" dirty="0">
                <a:solidFill>
                  <a:srgbClr val="E84D2D"/>
                </a:solidFill>
                <a:latin typeface="Helvetica" pitchFamily="2" charset="0"/>
                <a:cs typeface="Calibri" panose="020F0502020204030204"/>
              </a:rPr>
              <a:t>Unit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Integration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System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Sanity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Smoke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Interface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Regression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Beta/Acceptance Testing</a:t>
            </a:r>
          </a:p>
        </p:txBody>
      </p:sp>
      <p:sp>
        <p:nvSpPr>
          <p:cNvPr id="66" name="TextBox 65">
            <a:extLst>
              <a:ext uri="{FF2B5EF4-FFF2-40B4-BE49-F238E27FC236}">
                <a16:creationId xmlns:a16="http://schemas.microsoft.com/office/drawing/2014/main" id="{D6EC3CCB-020E-024D-A787-499FD45DCDF8}"/>
              </a:ext>
            </a:extLst>
          </p:cNvPr>
          <p:cNvSpPr txBox="1"/>
          <p:nvPr/>
        </p:nvSpPr>
        <p:spPr>
          <a:xfrm>
            <a:off x="6758251" y="2607250"/>
            <a:ext cx="3734862" cy="31951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b="1" spc="-50" dirty="0">
                <a:solidFill>
                  <a:schemeClr val="bg2">
                    <a:lumMod val="25000"/>
                  </a:schemeClr>
                </a:solidFill>
                <a:latin typeface="Helvetica" pitchFamily="2" charset="0"/>
                <a:cs typeface="Calibri" panose="020F0502020204030204"/>
              </a:rPr>
              <a:t>Functional testing types</a:t>
            </a:r>
          </a:p>
        </p:txBody>
      </p:sp>
      <p:sp>
        <p:nvSpPr>
          <p:cNvPr id="17" name="TextBox 16">
            <a:extLst>
              <a:ext uri="{FF2B5EF4-FFF2-40B4-BE49-F238E27FC236}">
                <a16:creationId xmlns:a16="http://schemas.microsoft.com/office/drawing/2014/main" id="{8AF6F0F2-F4C2-1549-A5E4-B2B9F536DFE6}"/>
              </a:ext>
            </a:extLst>
          </p:cNvPr>
          <p:cNvSpPr txBox="1"/>
          <p:nvPr/>
        </p:nvSpPr>
        <p:spPr>
          <a:xfrm>
            <a:off x="2960504" y="5253818"/>
            <a:ext cx="2814733" cy="27186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1420"/>
              </a:lnSpc>
              <a:spcBef>
                <a:spcPts val="1800"/>
              </a:spcBef>
              <a:spcAft>
                <a:spcPts val="600"/>
              </a:spcAft>
            </a:pPr>
            <a:r>
              <a:rPr lang="en-US" sz="1200" b="1" spc="-30" dirty="0">
                <a:solidFill>
                  <a:schemeClr val="bg1"/>
                </a:solidFill>
                <a:latin typeface="Helvetica" pitchFamily="2" charset="0"/>
                <a:cs typeface="Calibri" panose="020F0502020204030204"/>
              </a:rPr>
              <a:t>Do your bet</a:t>
            </a:r>
          </a:p>
        </p:txBody>
      </p:sp>
      <p:sp>
        <p:nvSpPr>
          <p:cNvPr id="19" name="TextBox 18">
            <a:extLst>
              <a:ext uri="{FF2B5EF4-FFF2-40B4-BE49-F238E27FC236}">
                <a16:creationId xmlns:a16="http://schemas.microsoft.com/office/drawing/2014/main" id="{BB46CB8A-24F2-FC49-B4F5-5E1CA330106B}"/>
              </a:ext>
            </a:extLst>
          </p:cNvPr>
          <p:cNvSpPr txBox="1"/>
          <p:nvPr/>
        </p:nvSpPr>
        <p:spPr>
          <a:xfrm>
            <a:off x="681413" y="1759039"/>
            <a:ext cx="5089142" cy="13256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3060"/>
              </a:lnSpc>
            </a:pPr>
            <a:r>
              <a:rPr lang="en-US" sz="4000" b="1" spc="-150" dirty="0">
                <a:solidFill>
                  <a:schemeClr val="bg1"/>
                </a:solidFill>
                <a:latin typeface="Helvetica"/>
              </a:rPr>
              <a:t>How many types of software testing exist?</a:t>
            </a:r>
            <a:endParaRPr lang="en-US" sz="4000" spc="-150" dirty="0">
              <a:solidFill>
                <a:schemeClr val="bg1"/>
              </a:solidFill>
              <a:cs typeface="Calibri" panose="020F0502020204030204"/>
            </a:endParaRPr>
          </a:p>
        </p:txBody>
      </p:sp>
      <p:cxnSp>
        <p:nvCxnSpPr>
          <p:cNvPr id="5" name="Straight Connector 4">
            <a:extLst>
              <a:ext uri="{FF2B5EF4-FFF2-40B4-BE49-F238E27FC236}">
                <a16:creationId xmlns:a16="http://schemas.microsoft.com/office/drawing/2014/main" id="{F249D701-1810-D143-999A-05C321CA67F5}"/>
              </a:ext>
            </a:extLst>
          </p:cNvPr>
          <p:cNvCxnSpPr>
            <a:cxnSpLocks/>
          </p:cNvCxnSpPr>
          <p:nvPr/>
        </p:nvCxnSpPr>
        <p:spPr>
          <a:xfrm>
            <a:off x="6833201" y="5444790"/>
            <a:ext cx="3225199" cy="0"/>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549380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0C1440-55D5-3347-9284-815EA803F1AF}"/>
              </a:ext>
            </a:extLst>
          </p:cNvPr>
          <p:cNvSpPr/>
          <p:nvPr/>
        </p:nvSpPr>
        <p:spPr>
          <a:xfrm>
            <a:off x="899410" y="908359"/>
            <a:ext cx="5375978" cy="5041283"/>
          </a:xfrm>
          <a:prstGeom prst="rect">
            <a:avLst/>
          </a:prstGeom>
          <a:solidFill>
            <a:srgbClr val="E84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a:extLst>
              <a:ext uri="{FF2B5EF4-FFF2-40B4-BE49-F238E27FC236}">
                <a16:creationId xmlns:a16="http://schemas.microsoft.com/office/drawing/2014/main" id="{07633A1C-D363-5544-B5DB-9609808B7997}"/>
              </a:ext>
            </a:extLst>
          </p:cNvPr>
          <p:cNvSpPr/>
          <p:nvPr/>
        </p:nvSpPr>
        <p:spPr>
          <a:xfrm>
            <a:off x="5457117" y="3290658"/>
            <a:ext cx="223498" cy="85676"/>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65" name="TextBox 64">
            <a:extLst>
              <a:ext uri="{FF2B5EF4-FFF2-40B4-BE49-F238E27FC236}">
                <a16:creationId xmlns:a16="http://schemas.microsoft.com/office/drawing/2014/main" id="{B105187D-66DC-E048-BD58-48303F003331}"/>
              </a:ext>
            </a:extLst>
          </p:cNvPr>
          <p:cNvSpPr txBox="1"/>
          <p:nvPr/>
        </p:nvSpPr>
        <p:spPr>
          <a:xfrm>
            <a:off x="6758252" y="3019424"/>
            <a:ext cx="3405080" cy="246221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Performance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Load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Stress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Volume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Security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Compatibility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Install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Recovery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Reliability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Usability Testing</a:t>
            </a:r>
          </a:p>
          <a:p>
            <a:pPr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 </a:t>
            </a:r>
          </a:p>
        </p:txBody>
      </p:sp>
      <p:sp>
        <p:nvSpPr>
          <p:cNvPr id="66" name="TextBox 65">
            <a:extLst>
              <a:ext uri="{FF2B5EF4-FFF2-40B4-BE49-F238E27FC236}">
                <a16:creationId xmlns:a16="http://schemas.microsoft.com/office/drawing/2014/main" id="{D6EC3CCB-020E-024D-A787-499FD45DCDF8}"/>
              </a:ext>
            </a:extLst>
          </p:cNvPr>
          <p:cNvSpPr txBox="1"/>
          <p:nvPr/>
        </p:nvSpPr>
        <p:spPr>
          <a:xfrm>
            <a:off x="6758251" y="2607250"/>
            <a:ext cx="3734862" cy="31951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b="1" spc="-50" dirty="0">
                <a:solidFill>
                  <a:schemeClr val="bg2">
                    <a:lumMod val="25000"/>
                  </a:schemeClr>
                </a:solidFill>
                <a:latin typeface="Helvetica" pitchFamily="2" charset="0"/>
                <a:cs typeface="Calibri" panose="020F0502020204030204"/>
              </a:rPr>
              <a:t>Non-functional testing types</a:t>
            </a:r>
          </a:p>
        </p:txBody>
      </p:sp>
      <p:sp>
        <p:nvSpPr>
          <p:cNvPr id="17" name="TextBox 16">
            <a:extLst>
              <a:ext uri="{FF2B5EF4-FFF2-40B4-BE49-F238E27FC236}">
                <a16:creationId xmlns:a16="http://schemas.microsoft.com/office/drawing/2014/main" id="{8AF6F0F2-F4C2-1549-A5E4-B2B9F536DFE6}"/>
              </a:ext>
            </a:extLst>
          </p:cNvPr>
          <p:cNvSpPr txBox="1"/>
          <p:nvPr/>
        </p:nvSpPr>
        <p:spPr>
          <a:xfrm>
            <a:off x="2960504" y="5253818"/>
            <a:ext cx="2814733" cy="27186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1420"/>
              </a:lnSpc>
              <a:spcBef>
                <a:spcPts val="1800"/>
              </a:spcBef>
              <a:spcAft>
                <a:spcPts val="600"/>
              </a:spcAft>
            </a:pPr>
            <a:r>
              <a:rPr lang="en-US" sz="1200" b="1" spc="-30" dirty="0">
                <a:solidFill>
                  <a:schemeClr val="bg1"/>
                </a:solidFill>
                <a:latin typeface="Helvetica" pitchFamily="2" charset="0"/>
                <a:cs typeface="Calibri" panose="020F0502020204030204"/>
              </a:rPr>
              <a:t>Do your bet</a:t>
            </a:r>
          </a:p>
        </p:txBody>
      </p:sp>
      <p:sp>
        <p:nvSpPr>
          <p:cNvPr id="19" name="TextBox 18">
            <a:extLst>
              <a:ext uri="{FF2B5EF4-FFF2-40B4-BE49-F238E27FC236}">
                <a16:creationId xmlns:a16="http://schemas.microsoft.com/office/drawing/2014/main" id="{BB46CB8A-24F2-FC49-B4F5-5E1CA330106B}"/>
              </a:ext>
            </a:extLst>
          </p:cNvPr>
          <p:cNvSpPr txBox="1"/>
          <p:nvPr/>
        </p:nvSpPr>
        <p:spPr>
          <a:xfrm>
            <a:off x="681413" y="1759039"/>
            <a:ext cx="5089142" cy="13256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3060"/>
              </a:lnSpc>
            </a:pPr>
            <a:r>
              <a:rPr lang="en-US" sz="4000" b="1" spc="-150" dirty="0">
                <a:solidFill>
                  <a:schemeClr val="bg1"/>
                </a:solidFill>
                <a:latin typeface="Helvetica"/>
              </a:rPr>
              <a:t>How many types of software testing exist?</a:t>
            </a:r>
            <a:endParaRPr lang="en-US" sz="4000" spc="-150" dirty="0">
              <a:solidFill>
                <a:schemeClr val="bg1"/>
              </a:solidFill>
              <a:cs typeface="Calibri" panose="020F0502020204030204"/>
            </a:endParaRPr>
          </a:p>
        </p:txBody>
      </p:sp>
      <p:cxnSp>
        <p:nvCxnSpPr>
          <p:cNvPr id="5" name="Straight Connector 4">
            <a:extLst>
              <a:ext uri="{FF2B5EF4-FFF2-40B4-BE49-F238E27FC236}">
                <a16:creationId xmlns:a16="http://schemas.microsoft.com/office/drawing/2014/main" id="{F249D701-1810-D143-999A-05C321CA67F5}"/>
              </a:ext>
            </a:extLst>
          </p:cNvPr>
          <p:cNvCxnSpPr>
            <a:cxnSpLocks/>
          </p:cNvCxnSpPr>
          <p:nvPr/>
        </p:nvCxnSpPr>
        <p:spPr>
          <a:xfrm>
            <a:off x="6833201" y="5444790"/>
            <a:ext cx="3225199" cy="0"/>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94753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85EC93C2-9C1F-CF4D-B987-AE2B1D018044}"/>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15126" r="15126"/>
          <a:stretch>
            <a:fillRect/>
          </a:stretch>
        </p:blipFill>
        <p:spPr>
          <a:xfrm>
            <a:off x="0" y="717550"/>
            <a:ext cx="6303963" cy="5422900"/>
          </a:xfrm>
          <a:solidFill>
            <a:schemeClr val="bg2">
              <a:lumMod val="90000"/>
            </a:schemeClr>
          </a:solidFill>
        </p:spPr>
      </p:pic>
      <p:sp>
        <p:nvSpPr>
          <p:cNvPr id="24" name="TextBox 23">
            <a:extLst>
              <a:ext uri="{FF2B5EF4-FFF2-40B4-BE49-F238E27FC236}">
                <a16:creationId xmlns:a16="http://schemas.microsoft.com/office/drawing/2014/main" id="{EFC7D152-6AE5-1C47-B44C-BC226A0E1FC2}"/>
              </a:ext>
            </a:extLst>
          </p:cNvPr>
          <p:cNvSpPr txBox="1"/>
          <p:nvPr/>
        </p:nvSpPr>
        <p:spPr>
          <a:xfrm>
            <a:off x="6923984" y="2874990"/>
            <a:ext cx="5089142" cy="13256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3060"/>
              </a:lnSpc>
            </a:pPr>
            <a:r>
              <a:rPr lang="en-US" sz="4000" b="1" spc="-150" dirty="0">
                <a:solidFill>
                  <a:srgbClr val="00B0F0"/>
                </a:solidFill>
                <a:latin typeface="Helvetica"/>
                <a:hlinkClick r:id="rId3">
                  <a:extLst>
                    <a:ext uri="{A12FA001-AC4F-418D-AE19-62706E023703}">
                      <ahyp:hlinkClr xmlns:ahyp="http://schemas.microsoft.com/office/drawing/2018/hyperlinkcolor" val="tx"/>
                    </a:ext>
                  </a:extLst>
                </a:hlinkClick>
              </a:rPr>
              <a:t>The main pillars of learning programming</a:t>
            </a:r>
            <a:endParaRPr lang="en-US" sz="4000" b="1" spc="-150" dirty="0">
              <a:solidFill>
                <a:srgbClr val="00B0F0"/>
              </a:solidFill>
              <a:cs typeface="Calibri" panose="020F0502020204030204"/>
            </a:endParaRPr>
          </a:p>
        </p:txBody>
      </p:sp>
      <p:sp>
        <p:nvSpPr>
          <p:cNvPr id="4" name="Rectangle">
            <a:extLst>
              <a:ext uri="{FF2B5EF4-FFF2-40B4-BE49-F238E27FC236}">
                <a16:creationId xmlns:a16="http://schemas.microsoft.com/office/drawing/2014/main" id="{543E04DF-5BAA-BF45-A4F4-EF3238BCA3C6}"/>
              </a:ext>
            </a:extLst>
          </p:cNvPr>
          <p:cNvSpPr/>
          <p:nvPr/>
        </p:nvSpPr>
        <p:spPr>
          <a:xfrm>
            <a:off x="7021820" y="4183979"/>
            <a:ext cx="223498" cy="70806"/>
          </a:xfrm>
          <a:prstGeom prst="rect">
            <a:avLst/>
          </a:prstGeom>
          <a:solidFill>
            <a:srgbClr val="00B0F0"/>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solidFill>
                <a:srgbClr val="00B0F0"/>
              </a:solidFill>
            </a:endParaRPr>
          </a:p>
        </p:txBody>
      </p:sp>
      <p:pic>
        <p:nvPicPr>
          <p:cNvPr id="12" name="Picture 11">
            <a:extLst>
              <a:ext uri="{FF2B5EF4-FFF2-40B4-BE49-F238E27FC236}">
                <a16:creationId xmlns:a16="http://schemas.microsoft.com/office/drawing/2014/main" id="{6072FA06-CCE3-D648-9A3C-EDEE4E2DA6E1}"/>
              </a:ext>
            </a:extLst>
          </p:cNvPr>
          <p:cNvPicPr>
            <a:picLocks noChangeAspect="1"/>
          </p:cNvPicPr>
          <p:nvPr/>
        </p:nvPicPr>
        <p:blipFill>
          <a:blip r:embed="rId4"/>
          <a:stretch>
            <a:fillRect/>
          </a:stretch>
        </p:blipFill>
        <p:spPr>
          <a:xfrm>
            <a:off x="-362697" y="-589430"/>
            <a:ext cx="1917700" cy="1905000"/>
          </a:xfrm>
          <a:prstGeom prst="rect">
            <a:avLst/>
          </a:prstGeom>
        </p:spPr>
      </p:pic>
      <p:sp>
        <p:nvSpPr>
          <p:cNvPr id="10" name="TextBox 9">
            <a:extLst>
              <a:ext uri="{FF2B5EF4-FFF2-40B4-BE49-F238E27FC236}">
                <a16:creationId xmlns:a16="http://schemas.microsoft.com/office/drawing/2014/main" id="{106AD718-8364-7A42-8A9E-9D1B7A6A5D32}"/>
              </a:ext>
            </a:extLst>
          </p:cNvPr>
          <p:cNvSpPr txBox="1"/>
          <p:nvPr/>
        </p:nvSpPr>
        <p:spPr>
          <a:xfrm>
            <a:off x="6908994" y="2466138"/>
            <a:ext cx="4496474"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800"/>
              </a:spcBef>
              <a:spcAft>
                <a:spcPts val="600"/>
              </a:spcAft>
            </a:pPr>
            <a:r>
              <a:rPr lang="en-US" sz="1600" spc="-50" dirty="0">
                <a:latin typeface="Helvetica" pitchFamily="2" charset="0"/>
                <a:cs typeface="Calibri" panose="020F0502020204030204"/>
              </a:rPr>
              <a:t>Rainer </a:t>
            </a:r>
            <a:r>
              <a:rPr lang="en-US" sz="1600" spc="-50" dirty="0" err="1">
                <a:latin typeface="Helvetica" pitchFamily="2" charset="0"/>
                <a:cs typeface="Calibri" panose="020F0502020204030204"/>
              </a:rPr>
              <a:t>Hahnekamp</a:t>
            </a:r>
            <a:endParaRPr lang="en-US" sz="1600" spc="-50" dirty="0">
              <a:latin typeface="Helvetica" pitchFamily="2" charset="0"/>
              <a:cs typeface="Calibri" panose="020F0502020204030204"/>
            </a:endParaRPr>
          </a:p>
        </p:txBody>
      </p:sp>
    </p:spTree>
    <p:extLst>
      <p:ext uri="{BB962C8B-B14F-4D97-AF65-F5344CB8AC3E}">
        <p14:creationId xmlns:p14="http://schemas.microsoft.com/office/powerpoint/2010/main" val="75665443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0C0751F0-41C9-D047-8E2D-901838F367B7}"/>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27688" b="27688"/>
          <a:stretch>
            <a:fillRect/>
          </a:stretch>
        </p:blipFill>
        <p:spPr>
          <a:xfrm>
            <a:off x="7743509" y="1590485"/>
            <a:ext cx="3333600" cy="3599020"/>
          </a:xfrm>
          <a:solidFill>
            <a:schemeClr val="bg2">
              <a:lumMod val="90000"/>
            </a:schemeClr>
          </a:solidFill>
        </p:spPr>
      </p:pic>
      <p:sp>
        <p:nvSpPr>
          <p:cNvPr id="24" name="TextBox 23">
            <a:extLst>
              <a:ext uri="{FF2B5EF4-FFF2-40B4-BE49-F238E27FC236}">
                <a16:creationId xmlns:a16="http://schemas.microsoft.com/office/drawing/2014/main" id="{EFC7D152-6AE5-1C47-B44C-BC226A0E1FC2}"/>
              </a:ext>
            </a:extLst>
          </p:cNvPr>
          <p:cNvSpPr txBox="1"/>
          <p:nvPr/>
        </p:nvSpPr>
        <p:spPr>
          <a:xfrm>
            <a:off x="1006858" y="1315570"/>
            <a:ext cx="5089142" cy="5498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3260"/>
              </a:lnSpc>
            </a:pPr>
            <a:r>
              <a:rPr lang="en-US" sz="4000" b="1" spc="-150" dirty="0">
                <a:solidFill>
                  <a:srgbClr val="E84D2D"/>
                </a:solidFill>
                <a:latin typeface="Helvetica"/>
                <a:cs typeface="Calibri" panose="020F0502020204030204"/>
              </a:rPr>
              <a:t>Tip</a:t>
            </a:r>
            <a:endParaRPr lang="en-US" sz="4000" spc="-150" dirty="0">
              <a:solidFill>
                <a:schemeClr val="bg2">
                  <a:lumMod val="25000"/>
                </a:schemeClr>
              </a:solidFill>
              <a:cs typeface="Calibri" panose="020F0502020204030204"/>
            </a:endParaRPr>
          </a:p>
        </p:txBody>
      </p:sp>
      <p:sp>
        <p:nvSpPr>
          <p:cNvPr id="4" name="Rectangle">
            <a:extLst>
              <a:ext uri="{FF2B5EF4-FFF2-40B4-BE49-F238E27FC236}">
                <a16:creationId xmlns:a16="http://schemas.microsoft.com/office/drawing/2014/main" id="{543E04DF-5BAA-BF45-A4F4-EF3238BCA3C6}"/>
              </a:ext>
            </a:extLst>
          </p:cNvPr>
          <p:cNvSpPr/>
          <p:nvPr/>
        </p:nvSpPr>
        <p:spPr>
          <a:xfrm>
            <a:off x="1114891" y="1818279"/>
            <a:ext cx="223498" cy="94244"/>
          </a:xfrm>
          <a:prstGeom prst="rect">
            <a:avLst/>
          </a:prstGeom>
          <a:solidFill>
            <a:srgbClr val="E84D2D"/>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12" name="Picture 11">
            <a:extLst>
              <a:ext uri="{FF2B5EF4-FFF2-40B4-BE49-F238E27FC236}">
                <a16:creationId xmlns:a16="http://schemas.microsoft.com/office/drawing/2014/main" id="{6072FA06-CCE3-D648-9A3C-EDEE4E2DA6E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8" name="TextBox 7">
            <a:extLst>
              <a:ext uri="{FF2B5EF4-FFF2-40B4-BE49-F238E27FC236}">
                <a16:creationId xmlns:a16="http://schemas.microsoft.com/office/drawing/2014/main" id="{514F6A49-1125-E549-801D-86B09E6ABFFF}"/>
              </a:ext>
            </a:extLst>
          </p:cNvPr>
          <p:cNvSpPr txBox="1"/>
          <p:nvPr/>
        </p:nvSpPr>
        <p:spPr>
          <a:xfrm>
            <a:off x="1006858" y="5018013"/>
            <a:ext cx="4019011" cy="74135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sz="1400" b="1" spc="-50" dirty="0">
                <a:solidFill>
                  <a:schemeClr val="bg2">
                    <a:lumMod val="25000"/>
                  </a:schemeClr>
                </a:solidFill>
                <a:latin typeface="Helvetica" pitchFamily="2" charset="0"/>
                <a:cs typeface="Calibri" panose="020F0502020204030204"/>
              </a:rPr>
              <a:t>“Beginners shouldn’t write tests. This would be too much for their basic skill levels. </a:t>
            </a:r>
            <a:r>
              <a:rPr lang="en-US" sz="1400" b="1" spc="-50" dirty="0">
                <a:solidFill>
                  <a:srgbClr val="E84D2D"/>
                </a:solidFill>
                <a:latin typeface="Helvetica" pitchFamily="2" charset="0"/>
                <a:cs typeface="Calibri" panose="020F0502020204030204"/>
              </a:rPr>
              <a:t>Instead</a:t>
            </a:r>
            <a:r>
              <a:rPr lang="en-US" sz="1400" b="1" spc="-50" dirty="0">
                <a:solidFill>
                  <a:schemeClr val="bg2">
                    <a:lumMod val="25000"/>
                  </a:schemeClr>
                </a:solidFill>
                <a:latin typeface="Helvetica" pitchFamily="2" charset="0"/>
                <a:cs typeface="Calibri" panose="020F0502020204030204"/>
              </a:rPr>
              <a:t>, they should learn how to use and work with tests.”</a:t>
            </a:r>
          </a:p>
        </p:txBody>
      </p:sp>
      <p:sp>
        <p:nvSpPr>
          <p:cNvPr id="9" name="TextBox 8">
            <a:extLst>
              <a:ext uri="{FF2B5EF4-FFF2-40B4-BE49-F238E27FC236}">
                <a16:creationId xmlns:a16="http://schemas.microsoft.com/office/drawing/2014/main" id="{B3B337E6-54AA-DA43-8276-EF5719C77309}"/>
              </a:ext>
            </a:extLst>
          </p:cNvPr>
          <p:cNvSpPr txBox="1"/>
          <p:nvPr/>
        </p:nvSpPr>
        <p:spPr>
          <a:xfrm>
            <a:off x="1431558" y="5788667"/>
            <a:ext cx="3405080" cy="28514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1620"/>
              </a:lnSpc>
              <a:spcBef>
                <a:spcPts val="1800"/>
              </a:spcBef>
              <a:spcAft>
                <a:spcPts val="600"/>
              </a:spcAft>
            </a:pPr>
            <a:r>
              <a:rPr lang="en-US" sz="1100" spc="-30" dirty="0">
                <a:solidFill>
                  <a:schemeClr val="bg2">
                    <a:lumMod val="25000"/>
                  </a:schemeClr>
                </a:solidFill>
                <a:latin typeface="Helvetica" pitchFamily="2" charset="0"/>
                <a:cs typeface="Calibri" panose="020F0502020204030204"/>
              </a:rPr>
              <a:t>Rainer </a:t>
            </a:r>
            <a:r>
              <a:rPr lang="en-US" sz="1100" spc="-30" dirty="0" err="1">
                <a:solidFill>
                  <a:schemeClr val="bg2">
                    <a:lumMod val="25000"/>
                  </a:schemeClr>
                </a:solidFill>
                <a:latin typeface="Helvetica" pitchFamily="2" charset="0"/>
                <a:cs typeface="Calibri" panose="020F0502020204030204"/>
              </a:rPr>
              <a:t>Hahnekamp</a:t>
            </a:r>
            <a:endParaRPr lang="en-US" sz="1100" spc="-30" dirty="0">
              <a:latin typeface="Helvetica" pitchFamily="2" charset="0"/>
            </a:endParaRPr>
          </a:p>
        </p:txBody>
      </p:sp>
    </p:spTree>
    <p:extLst>
      <p:ext uri="{BB962C8B-B14F-4D97-AF65-F5344CB8AC3E}">
        <p14:creationId xmlns:p14="http://schemas.microsoft.com/office/powerpoint/2010/main" val="412189222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9B50B7-607E-2C41-8A17-D6B4431E1A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extBox 14">
            <a:extLst>
              <a:ext uri="{FF2B5EF4-FFF2-40B4-BE49-F238E27FC236}">
                <a16:creationId xmlns:a16="http://schemas.microsoft.com/office/drawing/2014/main" id="{46826E04-93D4-AD41-A612-980006F34ABB}"/>
              </a:ext>
            </a:extLst>
          </p:cNvPr>
          <p:cNvSpPr txBox="1"/>
          <p:nvPr/>
        </p:nvSpPr>
        <p:spPr>
          <a:xfrm>
            <a:off x="1555003" y="2584709"/>
            <a:ext cx="7760657" cy="141974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chemeClr val="bg1"/>
                </a:solidFill>
                <a:latin typeface="Helvetica"/>
              </a:rPr>
              <a:t>Functional tests &amp;</a:t>
            </a:r>
          </a:p>
          <a:p>
            <a:pPr>
              <a:lnSpc>
                <a:spcPts val="4860"/>
              </a:lnSpc>
            </a:pPr>
            <a:r>
              <a:rPr lang="en-US" sz="6500" b="1" spc="-300" dirty="0">
                <a:solidFill>
                  <a:schemeClr val="bg2">
                    <a:lumMod val="25000"/>
                  </a:schemeClr>
                </a:solidFill>
                <a:latin typeface="Helvetica"/>
              </a:rPr>
              <a:t>Unit tests</a:t>
            </a:r>
            <a:endParaRPr lang="en-US" sz="6500" spc="-300" dirty="0">
              <a:solidFill>
                <a:schemeClr val="bg2">
                  <a:lumMod val="25000"/>
                </a:schemeClr>
              </a:solidFill>
              <a:cs typeface="Calibri" panose="020F0502020204030204"/>
            </a:endParaRPr>
          </a:p>
        </p:txBody>
      </p:sp>
      <p:sp>
        <p:nvSpPr>
          <p:cNvPr id="16" name="Rectangle">
            <a:extLst>
              <a:ext uri="{FF2B5EF4-FFF2-40B4-BE49-F238E27FC236}">
                <a16:creationId xmlns:a16="http://schemas.microsoft.com/office/drawing/2014/main" id="{8861D612-B972-CB41-82AB-DE3122AC3C1E}"/>
              </a:ext>
            </a:extLst>
          </p:cNvPr>
          <p:cNvSpPr/>
          <p:nvPr/>
        </p:nvSpPr>
        <p:spPr>
          <a:xfrm>
            <a:off x="1715638" y="5045014"/>
            <a:ext cx="329473" cy="124158"/>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8" name="Picture 7">
            <a:extLst>
              <a:ext uri="{FF2B5EF4-FFF2-40B4-BE49-F238E27FC236}">
                <a16:creationId xmlns:a16="http://schemas.microsoft.com/office/drawing/2014/main" id="{929DD07B-0A06-E945-A33E-4A06341E0F54}"/>
              </a:ext>
            </a:extLst>
          </p:cNvPr>
          <p:cNvPicPr>
            <a:picLocks noChangeAspect="1"/>
          </p:cNvPicPr>
          <p:nvPr/>
        </p:nvPicPr>
        <p:blipFill>
          <a:blip r:embed="rId3"/>
          <a:stretch>
            <a:fillRect/>
          </a:stretch>
        </p:blipFill>
        <p:spPr>
          <a:xfrm>
            <a:off x="237075" y="246261"/>
            <a:ext cx="718156" cy="233617"/>
          </a:xfrm>
          <a:prstGeom prst="rect">
            <a:avLst/>
          </a:prstGeom>
        </p:spPr>
      </p:pic>
    </p:spTree>
    <p:extLst>
      <p:ext uri="{BB962C8B-B14F-4D97-AF65-F5344CB8AC3E}">
        <p14:creationId xmlns:p14="http://schemas.microsoft.com/office/powerpoint/2010/main" val="3985979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9ED6AB-5BCD-4448-88DC-AA969DA8F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extBox 14">
            <a:extLst>
              <a:ext uri="{FF2B5EF4-FFF2-40B4-BE49-F238E27FC236}">
                <a16:creationId xmlns:a16="http://schemas.microsoft.com/office/drawing/2014/main" id="{46826E04-93D4-AD41-A612-980006F34ABB}"/>
              </a:ext>
            </a:extLst>
          </p:cNvPr>
          <p:cNvSpPr txBox="1"/>
          <p:nvPr/>
        </p:nvSpPr>
        <p:spPr>
          <a:xfrm>
            <a:off x="1555003" y="2584709"/>
            <a:ext cx="7760657" cy="79361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chemeClr val="bg1"/>
                </a:solidFill>
                <a:latin typeface="Helvetica"/>
              </a:rPr>
              <a:t>Functional Tests</a:t>
            </a:r>
          </a:p>
        </p:txBody>
      </p:sp>
      <p:sp>
        <p:nvSpPr>
          <p:cNvPr id="16" name="Rectangle">
            <a:extLst>
              <a:ext uri="{FF2B5EF4-FFF2-40B4-BE49-F238E27FC236}">
                <a16:creationId xmlns:a16="http://schemas.microsoft.com/office/drawing/2014/main" id="{8861D612-B972-CB41-82AB-DE3122AC3C1E}"/>
              </a:ext>
            </a:extLst>
          </p:cNvPr>
          <p:cNvSpPr/>
          <p:nvPr/>
        </p:nvSpPr>
        <p:spPr>
          <a:xfrm>
            <a:off x="1705493" y="4798272"/>
            <a:ext cx="329473" cy="124158"/>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8" name="Picture 7">
            <a:extLst>
              <a:ext uri="{FF2B5EF4-FFF2-40B4-BE49-F238E27FC236}">
                <a16:creationId xmlns:a16="http://schemas.microsoft.com/office/drawing/2014/main" id="{929DD07B-0A06-E945-A33E-4A06341E0F54}"/>
              </a:ext>
            </a:extLst>
          </p:cNvPr>
          <p:cNvPicPr>
            <a:picLocks noChangeAspect="1"/>
          </p:cNvPicPr>
          <p:nvPr/>
        </p:nvPicPr>
        <p:blipFill>
          <a:blip r:embed="rId3"/>
          <a:stretch>
            <a:fillRect/>
          </a:stretch>
        </p:blipFill>
        <p:spPr>
          <a:xfrm>
            <a:off x="237075" y="246261"/>
            <a:ext cx="718156" cy="233617"/>
          </a:xfrm>
          <a:prstGeom prst="rect">
            <a:avLst/>
          </a:prstGeom>
        </p:spPr>
      </p:pic>
    </p:spTree>
    <p:extLst>
      <p:ext uri="{BB962C8B-B14F-4D97-AF65-F5344CB8AC3E}">
        <p14:creationId xmlns:p14="http://schemas.microsoft.com/office/powerpoint/2010/main" val="4170570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0C1440-55D5-3347-9284-815EA803F1AF}"/>
              </a:ext>
            </a:extLst>
          </p:cNvPr>
          <p:cNvSpPr/>
          <p:nvPr/>
        </p:nvSpPr>
        <p:spPr>
          <a:xfrm>
            <a:off x="899410" y="908359"/>
            <a:ext cx="5375978" cy="5041283"/>
          </a:xfrm>
          <a:prstGeom prst="rect">
            <a:avLst/>
          </a:prstGeom>
          <a:solidFill>
            <a:srgbClr val="E84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a:extLst>
              <a:ext uri="{FF2B5EF4-FFF2-40B4-BE49-F238E27FC236}">
                <a16:creationId xmlns:a16="http://schemas.microsoft.com/office/drawing/2014/main" id="{07633A1C-D363-5544-B5DB-9609808B7997}"/>
              </a:ext>
            </a:extLst>
          </p:cNvPr>
          <p:cNvSpPr/>
          <p:nvPr/>
        </p:nvSpPr>
        <p:spPr>
          <a:xfrm>
            <a:off x="5457117" y="2716357"/>
            <a:ext cx="223498" cy="94244"/>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66" name="TextBox 65">
            <a:extLst>
              <a:ext uri="{FF2B5EF4-FFF2-40B4-BE49-F238E27FC236}">
                <a16:creationId xmlns:a16="http://schemas.microsoft.com/office/drawing/2014/main" id="{D6EC3CCB-020E-024D-A787-499FD45DCDF8}"/>
              </a:ext>
            </a:extLst>
          </p:cNvPr>
          <p:cNvSpPr txBox="1"/>
          <p:nvPr/>
        </p:nvSpPr>
        <p:spPr>
          <a:xfrm>
            <a:off x="6758251" y="2716357"/>
            <a:ext cx="3734862" cy="187743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800"/>
              </a:spcBef>
              <a:spcAft>
                <a:spcPts val="600"/>
              </a:spcAft>
            </a:pPr>
            <a:r>
              <a:rPr lang="en-US" sz="1600" b="1" spc="-50" dirty="0">
                <a:solidFill>
                  <a:schemeClr val="bg2">
                    <a:lumMod val="25000"/>
                  </a:schemeClr>
                </a:solidFill>
                <a:latin typeface="Helvetica" pitchFamily="2" charset="0"/>
                <a:cs typeface="Calibri" panose="020F0502020204030204"/>
              </a:rPr>
              <a:t>Functional tests are written from the user’s perspective and focus on system behavior that users are interested in.</a:t>
            </a:r>
          </a:p>
          <a:p>
            <a:pPr>
              <a:spcBef>
                <a:spcPts val="1800"/>
              </a:spcBef>
              <a:spcAft>
                <a:spcPts val="600"/>
              </a:spcAft>
            </a:pPr>
            <a:r>
              <a:rPr lang="en-US" sz="1600" b="1" spc="-50" dirty="0">
                <a:solidFill>
                  <a:schemeClr val="bg2">
                    <a:lumMod val="25000"/>
                  </a:schemeClr>
                </a:solidFill>
                <a:latin typeface="Helvetica" pitchFamily="2" charset="0"/>
                <a:cs typeface="Calibri" panose="020F0502020204030204"/>
              </a:rPr>
              <a:t>It is necessary to mention </a:t>
            </a:r>
            <a:r>
              <a:rPr lang="en-US" sz="1600" b="1" spc="-50" dirty="0">
                <a:solidFill>
                  <a:srgbClr val="E84D2D"/>
                </a:solidFill>
                <a:latin typeface="Helvetica" pitchFamily="2" charset="0"/>
                <a:cs typeface="Calibri" panose="020F0502020204030204"/>
              </a:rPr>
              <a:t>Behavior Driven Development.</a:t>
            </a:r>
          </a:p>
        </p:txBody>
      </p:sp>
      <p:sp>
        <p:nvSpPr>
          <p:cNvPr id="17" name="TextBox 16">
            <a:extLst>
              <a:ext uri="{FF2B5EF4-FFF2-40B4-BE49-F238E27FC236}">
                <a16:creationId xmlns:a16="http://schemas.microsoft.com/office/drawing/2014/main" id="{8AF6F0F2-F4C2-1549-A5E4-B2B9F536DFE6}"/>
              </a:ext>
            </a:extLst>
          </p:cNvPr>
          <p:cNvSpPr txBox="1"/>
          <p:nvPr/>
        </p:nvSpPr>
        <p:spPr>
          <a:xfrm>
            <a:off x="2960504" y="5253818"/>
            <a:ext cx="2814733" cy="45140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1420"/>
              </a:lnSpc>
              <a:spcBef>
                <a:spcPts val="1800"/>
              </a:spcBef>
              <a:spcAft>
                <a:spcPts val="600"/>
              </a:spcAft>
            </a:pPr>
            <a:r>
              <a:rPr lang="en-US" sz="1200" b="1" spc="-30" dirty="0">
                <a:solidFill>
                  <a:schemeClr val="bg1"/>
                </a:solidFill>
                <a:latin typeface="Helvetica" pitchFamily="2" charset="0"/>
                <a:cs typeface="Calibri" panose="020F0502020204030204"/>
              </a:rPr>
              <a:t>Little bit confusing because it has had several meaning in software literature</a:t>
            </a:r>
          </a:p>
        </p:txBody>
      </p:sp>
      <p:sp>
        <p:nvSpPr>
          <p:cNvPr id="19" name="TextBox 18">
            <a:extLst>
              <a:ext uri="{FF2B5EF4-FFF2-40B4-BE49-F238E27FC236}">
                <a16:creationId xmlns:a16="http://schemas.microsoft.com/office/drawing/2014/main" id="{BB46CB8A-24F2-FC49-B4F5-5E1CA330106B}"/>
              </a:ext>
            </a:extLst>
          </p:cNvPr>
          <p:cNvSpPr txBox="1"/>
          <p:nvPr/>
        </p:nvSpPr>
        <p:spPr>
          <a:xfrm>
            <a:off x="681413" y="1759039"/>
            <a:ext cx="5089142" cy="92813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3060"/>
              </a:lnSpc>
            </a:pPr>
            <a:r>
              <a:rPr lang="en-US" sz="4000" b="1" spc="-150" dirty="0">
                <a:solidFill>
                  <a:schemeClr val="bg1"/>
                </a:solidFill>
                <a:latin typeface="Helvetica"/>
              </a:rPr>
              <a:t>What is functional testing?</a:t>
            </a:r>
            <a:endParaRPr lang="en-US" sz="4000" spc="-150" dirty="0">
              <a:solidFill>
                <a:schemeClr val="bg1"/>
              </a:solidFill>
              <a:cs typeface="Calibri" panose="020F0502020204030204"/>
            </a:endParaRPr>
          </a:p>
        </p:txBody>
      </p:sp>
      <p:cxnSp>
        <p:nvCxnSpPr>
          <p:cNvPr id="5" name="Straight Connector 4">
            <a:extLst>
              <a:ext uri="{FF2B5EF4-FFF2-40B4-BE49-F238E27FC236}">
                <a16:creationId xmlns:a16="http://schemas.microsoft.com/office/drawing/2014/main" id="{F249D701-1810-D143-999A-05C321CA67F5}"/>
              </a:ext>
            </a:extLst>
          </p:cNvPr>
          <p:cNvCxnSpPr>
            <a:cxnSpLocks/>
          </p:cNvCxnSpPr>
          <p:nvPr/>
        </p:nvCxnSpPr>
        <p:spPr>
          <a:xfrm>
            <a:off x="6833201" y="5444790"/>
            <a:ext cx="3225199" cy="0"/>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82584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a:extLst>
              <a:ext uri="{FF2B5EF4-FFF2-40B4-BE49-F238E27FC236}">
                <a16:creationId xmlns:a16="http://schemas.microsoft.com/office/drawing/2014/main" id="{07633A1C-D363-5544-B5DB-9609808B7997}"/>
              </a:ext>
            </a:extLst>
          </p:cNvPr>
          <p:cNvSpPr/>
          <p:nvPr/>
        </p:nvSpPr>
        <p:spPr>
          <a:xfrm>
            <a:off x="5984251" y="2510094"/>
            <a:ext cx="223498" cy="94244"/>
          </a:xfrm>
          <a:prstGeom prst="rect">
            <a:avLst/>
          </a:prstGeom>
          <a:solidFill>
            <a:srgbClr val="E84D2D"/>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19" name="TextBox 18">
            <a:extLst>
              <a:ext uri="{FF2B5EF4-FFF2-40B4-BE49-F238E27FC236}">
                <a16:creationId xmlns:a16="http://schemas.microsoft.com/office/drawing/2014/main" id="{BB46CB8A-24F2-FC49-B4F5-5E1CA330106B}"/>
              </a:ext>
            </a:extLst>
          </p:cNvPr>
          <p:cNvSpPr txBox="1"/>
          <p:nvPr/>
        </p:nvSpPr>
        <p:spPr>
          <a:xfrm>
            <a:off x="3306000" y="1552776"/>
            <a:ext cx="5580000" cy="13256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lnSpc>
                <a:spcPts val="3060"/>
              </a:lnSpc>
            </a:pPr>
            <a:r>
              <a:rPr lang="en-US" sz="4000" b="1" spc="-150" dirty="0">
                <a:solidFill>
                  <a:srgbClr val="E84D2D"/>
                </a:solidFill>
                <a:latin typeface="Helvetica"/>
              </a:rPr>
              <a:t>How to write </a:t>
            </a:r>
          </a:p>
          <a:p>
            <a:pPr algn="ctr">
              <a:lnSpc>
                <a:spcPts val="3060"/>
              </a:lnSpc>
            </a:pPr>
            <a:r>
              <a:rPr lang="en-US" sz="4000" b="1" spc="-150" dirty="0">
                <a:solidFill>
                  <a:srgbClr val="E84D2D"/>
                </a:solidFill>
                <a:latin typeface="Helvetica"/>
              </a:rPr>
              <a:t>functional tests</a:t>
            </a:r>
            <a:endParaRPr lang="en-US" sz="4000" spc="-150" dirty="0">
              <a:solidFill>
                <a:srgbClr val="E84D2D"/>
              </a:solidFill>
              <a:cs typeface="Calibri" panose="020F0502020204030204"/>
            </a:endParaRPr>
          </a:p>
        </p:txBody>
      </p:sp>
      <p:sp>
        <p:nvSpPr>
          <p:cNvPr id="10" name="TextBox 9">
            <a:extLst>
              <a:ext uri="{FF2B5EF4-FFF2-40B4-BE49-F238E27FC236}">
                <a16:creationId xmlns:a16="http://schemas.microsoft.com/office/drawing/2014/main" id="{81792C6E-9808-4048-9E12-5423A088FE7D}"/>
              </a:ext>
            </a:extLst>
          </p:cNvPr>
          <p:cNvSpPr txBox="1"/>
          <p:nvPr/>
        </p:nvSpPr>
        <p:spPr>
          <a:xfrm>
            <a:off x="2430814" y="3549467"/>
            <a:ext cx="3543940" cy="298171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ts val="1620"/>
              </a:lnSpc>
            </a:pPr>
            <a:r>
              <a:rPr lang="en-US" sz="1400" b="1" i="1" spc="-50" dirty="0">
                <a:solidFill>
                  <a:schemeClr val="bg2">
                    <a:lumMod val="25000"/>
                  </a:schemeClr>
                </a:solidFill>
                <a:latin typeface="Helvetica" pitchFamily="2" charset="0"/>
                <a:cs typeface="Calibri" panose="020F0502020204030204"/>
              </a:rPr>
              <a:t>Story Transfer change balances</a:t>
            </a:r>
            <a:endParaRPr lang="en-US" sz="1400" i="1" spc="-30" dirty="0">
              <a:solidFill>
                <a:schemeClr val="bg2">
                  <a:lumMod val="25000"/>
                </a:schemeClr>
              </a:solidFill>
              <a:latin typeface="Helvetica" pitchFamily="2" charset="0"/>
              <a:cs typeface="Calibri" panose="020F0502020204030204"/>
            </a:endParaRPr>
          </a:p>
          <a:p>
            <a:pPr algn="just">
              <a:lnSpc>
                <a:spcPts val="1620"/>
              </a:lnSpc>
            </a:pPr>
            <a:endParaRPr lang="en-US" sz="1200" i="1" spc="-30" dirty="0">
              <a:solidFill>
                <a:schemeClr val="bg2">
                  <a:lumMod val="25000"/>
                </a:schemeClr>
              </a:solidFill>
              <a:latin typeface="Helvetica" pitchFamily="2" charset="0"/>
              <a:cs typeface="Calibri" panose="020F0502020204030204"/>
            </a:endParaRPr>
          </a:p>
          <a:p>
            <a:pPr algn="just">
              <a:lnSpc>
                <a:spcPts val="1620"/>
              </a:lnSpc>
            </a:pPr>
            <a:r>
              <a:rPr lang="en-US" sz="1200" i="1" spc="-30" dirty="0">
                <a:solidFill>
                  <a:srgbClr val="E84D2D"/>
                </a:solidFill>
                <a:latin typeface="Helvetica" pitchFamily="2" charset="0"/>
                <a:cs typeface="Calibri" panose="020F0502020204030204"/>
              </a:rPr>
              <a:t>As</a:t>
            </a:r>
            <a:r>
              <a:rPr lang="en-US" sz="1200" i="1" spc="-30" dirty="0">
                <a:solidFill>
                  <a:schemeClr val="bg2">
                    <a:lumMod val="25000"/>
                  </a:schemeClr>
                </a:solidFill>
                <a:latin typeface="Helvetica" pitchFamily="2" charset="0"/>
                <a:cs typeface="Calibri" panose="020F0502020204030204"/>
              </a:rPr>
              <a:t> a wallet user</a:t>
            </a:r>
          </a:p>
          <a:p>
            <a:pPr algn="just">
              <a:lnSpc>
                <a:spcPts val="1620"/>
              </a:lnSpc>
            </a:pPr>
            <a:r>
              <a:rPr lang="en-US" sz="1200" i="1" spc="-30" dirty="0">
                <a:solidFill>
                  <a:srgbClr val="E84D2D"/>
                </a:solidFill>
                <a:latin typeface="Helvetica" pitchFamily="2" charset="0"/>
                <a:cs typeface="Calibri" panose="020F0502020204030204"/>
              </a:rPr>
              <a:t>In order</a:t>
            </a:r>
            <a:r>
              <a:rPr lang="en-US" sz="1200" i="1" spc="-30" dirty="0">
                <a:solidFill>
                  <a:schemeClr val="bg2">
                    <a:lumMod val="25000"/>
                  </a:schemeClr>
                </a:solidFill>
                <a:latin typeface="Helvetica" pitchFamily="2" charset="0"/>
                <a:cs typeface="Calibri" panose="020F0502020204030204"/>
              </a:rPr>
              <a:t> to send money</a:t>
            </a:r>
          </a:p>
          <a:p>
            <a:pPr algn="just">
              <a:lnSpc>
                <a:spcPts val="1620"/>
              </a:lnSpc>
            </a:pPr>
            <a:r>
              <a:rPr lang="en-US" sz="1200" i="1" spc="-30" dirty="0">
                <a:solidFill>
                  <a:schemeClr val="bg2">
                    <a:lumMod val="25000"/>
                  </a:schemeClr>
                </a:solidFill>
                <a:latin typeface="Helvetica" pitchFamily="2" charset="0"/>
                <a:cs typeface="Calibri" panose="020F0502020204030204"/>
              </a:rPr>
              <a:t>I </a:t>
            </a:r>
            <a:r>
              <a:rPr lang="en-US" sz="1200" i="1" spc="-30" dirty="0">
                <a:solidFill>
                  <a:srgbClr val="E84D2D"/>
                </a:solidFill>
                <a:latin typeface="Helvetica" pitchFamily="2" charset="0"/>
                <a:cs typeface="Calibri" panose="020F0502020204030204"/>
              </a:rPr>
              <a:t>want</a:t>
            </a:r>
            <a:r>
              <a:rPr lang="en-US" sz="1200" i="1" spc="-30" dirty="0">
                <a:solidFill>
                  <a:schemeClr val="bg2">
                    <a:lumMod val="25000"/>
                  </a:schemeClr>
                </a:solidFill>
                <a:latin typeface="Helvetica" pitchFamily="2" charset="0"/>
                <a:cs typeface="Calibri" panose="020F0502020204030204"/>
              </a:rPr>
              <a:t> wallet balances to update</a:t>
            </a:r>
          </a:p>
          <a:p>
            <a:pPr algn="just">
              <a:lnSpc>
                <a:spcPts val="1620"/>
              </a:lnSpc>
            </a:pPr>
            <a:endParaRPr lang="en-US" sz="1200" i="1" spc="-30" dirty="0">
              <a:solidFill>
                <a:schemeClr val="bg2">
                  <a:lumMod val="25000"/>
                </a:schemeClr>
              </a:solidFill>
              <a:latin typeface="Helvetica" pitchFamily="2" charset="0"/>
              <a:cs typeface="Calibri" panose="020F0502020204030204"/>
            </a:endParaRPr>
          </a:p>
          <a:p>
            <a:pPr algn="just">
              <a:lnSpc>
                <a:spcPts val="1620"/>
              </a:lnSpc>
            </a:pPr>
            <a:r>
              <a:rPr lang="en-US" sz="1200" i="1" spc="-30" dirty="0">
                <a:solidFill>
                  <a:srgbClr val="E84D2D"/>
                </a:solidFill>
                <a:latin typeface="Helvetica" pitchFamily="2" charset="0"/>
                <a:cs typeface="Calibri" panose="020F0502020204030204"/>
              </a:rPr>
              <a:t>Given</a:t>
            </a:r>
            <a:r>
              <a:rPr lang="en-US" sz="1200" i="1" spc="-30" dirty="0">
                <a:solidFill>
                  <a:schemeClr val="bg2">
                    <a:lumMod val="25000"/>
                  </a:schemeClr>
                </a:solidFill>
                <a:latin typeface="Helvetica" pitchFamily="2" charset="0"/>
                <a:cs typeface="Calibri" panose="020F0502020204030204"/>
              </a:rPr>
              <a:t> that I have $40 in my balance</a:t>
            </a:r>
          </a:p>
          <a:p>
            <a:pPr algn="just">
              <a:lnSpc>
                <a:spcPts val="1620"/>
              </a:lnSpc>
            </a:pPr>
            <a:r>
              <a:rPr lang="en-US" sz="1200" i="1" spc="-30" dirty="0">
                <a:solidFill>
                  <a:srgbClr val="E84D2D"/>
                </a:solidFill>
                <a:latin typeface="Helvetica" pitchFamily="2" charset="0"/>
                <a:cs typeface="Calibri" panose="020F0502020204030204"/>
              </a:rPr>
              <a:t>And</a:t>
            </a:r>
            <a:r>
              <a:rPr lang="en-US" sz="1200" i="1" spc="-30" dirty="0">
                <a:solidFill>
                  <a:schemeClr val="bg2">
                    <a:lumMod val="25000"/>
                  </a:schemeClr>
                </a:solidFill>
                <a:latin typeface="Helvetica" pitchFamily="2" charset="0"/>
                <a:cs typeface="Calibri" panose="020F0502020204030204"/>
              </a:rPr>
              <a:t> my friend has $10 in their balance</a:t>
            </a:r>
          </a:p>
          <a:p>
            <a:pPr algn="just">
              <a:lnSpc>
                <a:spcPts val="1620"/>
              </a:lnSpc>
            </a:pPr>
            <a:r>
              <a:rPr lang="en-US" sz="1200" i="1" spc="-30" dirty="0">
                <a:solidFill>
                  <a:srgbClr val="E84D2D"/>
                </a:solidFill>
                <a:latin typeface="Helvetica" pitchFamily="2" charset="0"/>
                <a:cs typeface="Calibri" panose="020F0502020204030204"/>
              </a:rPr>
              <a:t>And</a:t>
            </a:r>
            <a:r>
              <a:rPr lang="en-US" sz="1200" i="1" spc="-30" dirty="0">
                <a:solidFill>
                  <a:schemeClr val="bg2">
                    <a:lumMod val="25000"/>
                  </a:schemeClr>
                </a:solidFill>
                <a:latin typeface="Helvetica" pitchFamily="2" charset="0"/>
                <a:cs typeface="Calibri" panose="020F0502020204030204"/>
              </a:rPr>
              <a:t> I transfer $20 to my friend</a:t>
            </a:r>
          </a:p>
          <a:p>
            <a:pPr algn="just">
              <a:lnSpc>
                <a:spcPts val="1620"/>
              </a:lnSpc>
            </a:pPr>
            <a:r>
              <a:rPr lang="en-US" sz="1200" i="1" spc="-30" dirty="0">
                <a:solidFill>
                  <a:srgbClr val="E84D2D"/>
                </a:solidFill>
                <a:latin typeface="Helvetica" pitchFamily="2" charset="0"/>
                <a:cs typeface="Calibri" panose="020F0502020204030204"/>
              </a:rPr>
              <a:t>When</a:t>
            </a:r>
            <a:r>
              <a:rPr lang="en-US" sz="1200" i="1" spc="-30" dirty="0">
                <a:solidFill>
                  <a:schemeClr val="bg2">
                    <a:lumMod val="25000"/>
                  </a:schemeClr>
                </a:solidFill>
                <a:latin typeface="Helvetica" pitchFamily="2" charset="0"/>
                <a:cs typeface="Calibri" panose="020F0502020204030204"/>
              </a:rPr>
              <a:t> the transfer is complete</a:t>
            </a:r>
          </a:p>
          <a:p>
            <a:pPr algn="just">
              <a:lnSpc>
                <a:spcPts val="1620"/>
              </a:lnSpc>
            </a:pPr>
            <a:r>
              <a:rPr lang="en-US" sz="1200" i="1" spc="-30" dirty="0">
                <a:solidFill>
                  <a:srgbClr val="E84D2D"/>
                </a:solidFill>
                <a:latin typeface="Helvetica" pitchFamily="2" charset="0"/>
                <a:cs typeface="Calibri" panose="020F0502020204030204"/>
              </a:rPr>
              <a:t>Then</a:t>
            </a:r>
            <a:r>
              <a:rPr lang="en-US" sz="1200" i="1" spc="-30" dirty="0">
                <a:solidFill>
                  <a:schemeClr val="bg2">
                    <a:lumMod val="25000"/>
                  </a:schemeClr>
                </a:solidFill>
                <a:latin typeface="Helvetica" pitchFamily="2" charset="0"/>
                <a:cs typeface="Calibri" panose="020F0502020204030204"/>
              </a:rPr>
              <a:t> I should have $20 in my balance</a:t>
            </a:r>
          </a:p>
          <a:p>
            <a:pPr algn="just">
              <a:lnSpc>
                <a:spcPts val="1620"/>
              </a:lnSpc>
            </a:pPr>
            <a:r>
              <a:rPr lang="en-US" sz="1200" i="1" spc="-30" dirty="0">
                <a:solidFill>
                  <a:srgbClr val="E84D2D"/>
                </a:solidFill>
                <a:latin typeface="Helvetica" pitchFamily="2" charset="0"/>
                <a:cs typeface="Calibri" panose="020F0502020204030204"/>
              </a:rPr>
              <a:t>And</a:t>
            </a:r>
            <a:r>
              <a:rPr lang="en-US" sz="1200" i="1" spc="-30" dirty="0">
                <a:solidFill>
                  <a:schemeClr val="bg2">
                    <a:lumMod val="25000"/>
                  </a:schemeClr>
                </a:solidFill>
                <a:latin typeface="Helvetica" pitchFamily="2" charset="0"/>
                <a:cs typeface="Calibri" panose="020F0502020204030204"/>
              </a:rPr>
              <a:t> my friend should have $40 in their balance</a:t>
            </a:r>
            <a:endParaRPr lang="en-US" sz="1200" i="1" spc="-30" dirty="0">
              <a:latin typeface="Helvetica" pitchFamily="2" charset="0"/>
            </a:endParaRPr>
          </a:p>
          <a:p>
            <a:pPr algn="just">
              <a:lnSpc>
                <a:spcPts val="1620"/>
              </a:lnSpc>
              <a:spcBef>
                <a:spcPts val="1800"/>
              </a:spcBef>
              <a:spcAft>
                <a:spcPts val="600"/>
              </a:spcAft>
            </a:pPr>
            <a:endParaRPr lang="en-US" sz="1200" i="1" spc="-30" dirty="0">
              <a:latin typeface="Helvetica" pitchFamily="2" charset="0"/>
            </a:endParaRPr>
          </a:p>
        </p:txBody>
      </p:sp>
      <p:sp>
        <p:nvSpPr>
          <p:cNvPr id="50" name="TextBox 49">
            <a:extLst>
              <a:ext uri="{FF2B5EF4-FFF2-40B4-BE49-F238E27FC236}">
                <a16:creationId xmlns:a16="http://schemas.microsoft.com/office/drawing/2014/main" id="{BF0D0C9A-E6BF-4C48-A8A9-EC0E211E89E1}"/>
              </a:ext>
            </a:extLst>
          </p:cNvPr>
          <p:cNvSpPr txBox="1"/>
          <p:nvPr/>
        </p:nvSpPr>
        <p:spPr>
          <a:xfrm>
            <a:off x="2430814" y="3116542"/>
            <a:ext cx="3734862" cy="84529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b="1" spc="-50" dirty="0">
                <a:solidFill>
                  <a:schemeClr val="bg2">
                    <a:lumMod val="25000"/>
                  </a:schemeClr>
                </a:solidFill>
                <a:latin typeface="Helvetica" pitchFamily="2" charset="0"/>
                <a:cs typeface="Calibri" panose="020F0502020204030204"/>
              </a:rPr>
              <a:t>Functional test story</a:t>
            </a:r>
          </a:p>
          <a:p>
            <a:pPr>
              <a:lnSpc>
                <a:spcPts val="1720"/>
              </a:lnSpc>
              <a:spcBef>
                <a:spcPts val="1800"/>
              </a:spcBef>
              <a:spcAft>
                <a:spcPts val="600"/>
              </a:spcAft>
            </a:pPr>
            <a:endParaRPr lang="en-US" b="1" spc="-50" dirty="0">
              <a:solidFill>
                <a:schemeClr val="bg2">
                  <a:lumMod val="25000"/>
                </a:schemeClr>
              </a:solidFill>
              <a:latin typeface="Helvetica" pitchFamily="2" charset="0"/>
              <a:cs typeface="Calibri" panose="020F0502020204030204"/>
            </a:endParaRPr>
          </a:p>
        </p:txBody>
      </p:sp>
      <p:sp>
        <p:nvSpPr>
          <p:cNvPr id="51" name="TextBox 50">
            <a:extLst>
              <a:ext uri="{FF2B5EF4-FFF2-40B4-BE49-F238E27FC236}">
                <a16:creationId xmlns:a16="http://schemas.microsoft.com/office/drawing/2014/main" id="{CC2507F4-3F4B-9E40-B728-6876FC8B564E}"/>
              </a:ext>
            </a:extLst>
          </p:cNvPr>
          <p:cNvSpPr txBox="1"/>
          <p:nvPr/>
        </p:nvSpPr>
        <p:spPr>
          <a:xfrm>
            <a:off x="6329452" y="3116542"/>
            <a:ext cx="3734862" cy="31951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b="1" spc="-50" dirty="0">
                <a:solidFill>
                  <a:schemeClr val="bg2">
                    <a:lumMod val="25000"/>
                  </a:schemeClr>
                </a:solidFill>
                <a:latin typeface="Helvetica" pitchFamily="2" charset="0"/>
                <a:cs typeface="Calibri" panose="020F0502020204030204"/>
              </a:rPr>
              <a:t>Translation</a:t>
            </a:r>
          </a:p>
        </p:txBody>
      </p:sp>
      <p:sp>
        <p:nvSpPr>
          <p:cNvPr id="57" name="TextBox 56">
            <a:extLst>
              <a:ext uri="{FF2B5EF4-FFF2-40B4-BE49-F238E27FC236}">
                <a16:creationId xmlns:a16="http://schemas.microsoft.com/office/drawing/2014/main" id="{98815CB7-DCD8-C448-A0EB-9D4DBC6755AD}"/>
              </a:ext>
            </a:extLst>
          </p:cNvPr>
          <p:cNvSpPr txBox="1"/>
          <p:nvPr/>
        </p:nvSpPr>
        <p:spPr>
          <a:xfrm>
            <a:off x="6329452" y="3549467"/>
            <a:ext cx="3543940" cy="160043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Open wallet</a:t>
            </a:r>
          </a:p>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Click transfer</a:t>
            </a:r>
          </a:p>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Fill in the amount</a:t>
            </a:r>
          </a:p>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Fill in the receiver wallet</a:t>
            </a:r>
          </a:p>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Click “Send money”</a:t>
            </a:r>
          </a:p>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Wait for confirmation</a:t>
            </a:r>
          </a:p>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Click “Confirm transaction”</a:t>
            </a:r>
          </a:p>
        </p:txBody>
      </p:sp>
      <p:sp>
        <p:nvSpPr>
          <p:cNvPr id="11" name="01">
            <a:extLst>
              <a:ext uri="{FF2B5EF4-FFF2-40B4-BE49-F238E27FC236}">
                <a16:creationId xmlns:a16="http://schemas.microsoft.com/office/drawing/2014/main" id="{688A168D-D563-DE4A-8CDE-6250271E290D}"/>
              </a:ext>
            </a:extLst>
          </p:cNvPr>
          <p:cNvSpPr txBox="1"/>
          <p:nvPr/>
        </p:nvSpPr>
        <p:spPr>
          <a:xfrm>
            <a:off x="9873392" y="3341840"/>
            <a:ext cx="961801" cy="1067599"/>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lang="en-US" sz="6000" spc="-150" dirty="0">
                <a:solidFill>
                  <a:schemeClr val="bg1">
                    <a:lumMod val="95000"/>
                  </a:schemeClr>
                </a:solidFill>
              </a:rPr>
              <a:t>02</a:t>
            </a:r>
          </a:p>
        </p:txBody>
      </p:sp>
      <p:sp>
        <p:nvSpPr>
          <p:cNvPr id="12" name="01">
            <a:extLst>
              <a:ext uri="{FF2B5EF4-FFF2-40B4-BE49-F238E27FC236}">
                <a16:creationId xmlns:a16="http://schemas.microsoft.com/office/drawing/2014/main" id="{2B566556-050D-514E-ACC6-AC5E22017333}"/>
              </a:ext>
            </a:extLst>
          </p:cNvPr>
          <p:cNvSpPr txBox="1"/>
          <p:nvPr/>
        </p:nvSpPr>
        <p:spPr>
          <a:xfrm>
            <a:off x="1555003" y="3341841"/>
            <a:ext cx="961802" cy="1067599"/>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lang="en-US" sz="6000" spc="-150" dirty="0">
                <a:solidFill>
                  <a:schemeClr val="bg1">
                    <a:lumMod val="95000"/>
                  </a:schemeClr>
                </a:solidFill>
              </a:rPr>
              <a:t>01</a:t>
            </a:r>
          </a:p>
        </p:txBody>
      </p:sp>
    </p:spTree>
    <p:extLst>
      <p:ext uri="{BB962C8B-B14F-4D97-AF65-F5344CB8AC3E}">
        <p14:creationId xmlns:p14="http://schemas.microsoft.com/office/powerpoint/2010/main" val="244189263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a:extLst>
              <a:ext uri="{FF2B5EF4-FFF2-40B4-BE49-F238E27FC236}">
                <a16:creationId xmlns:a16="http://schemas.microsoft.com/office/drawing/2014/main" id="{07633A1C-D363-5544-B5DB-9609808B7997}"/>
              </a:ext>
            </a:extLst>
          </p:cNvPr>
          <p:cNvSpPr/>
          <p:nvPr/>
        </p:nvSpPr>
        <p:spPr>
          <a:xfrm>
            <a:off x="5984251" y="2510094"/>
            <a:ext cx="223498" cy="94244"/>
          </a:xfrm>
          <a:prstGeom prst="rect">
            <a:avLst/>
          </a:prstGeom>
          <a:solidFill>
            <a:srgbClr val="E84D2D"/>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19" name="TextBox 18">
            <a:extLst>
              <a:ext uri="{FF2B5EF4-FFF2-40B4-BE49-F238E27FC236}">
                <a16:creationId xmlns:a16="http://schemas.microsoft.com/office/drawing/2014/main" id="{BB46CB8A-24F2-FC49-B4F5-5E1CA330106B}"/>
              </a:ext>
            </a:extLst>
          </p:cNvPr>
          <p:cNvSpPr txBox="1"/>
          <p:nvPr/>
        </p:nvSpPr>
        <p:spPr>
          <a:xfrm>
            <a:off x="3306000" y="1552776"/>
            <a:ext cx="5580000" cy="13256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lnSpc>
                <a:spcPts val="3060"/>
              </a:lnSpc>
            </a:pPr>
            <a:r>
              <a:rPr lang="en-US" sz="4000" b="1" spc="-150" dirty="0">
                <a:solidFill>
                  <a:srgbClr val="E84D2D"/>
                </a:solidFill>
                <a:latin typeface="Helvetica"/>
              </a:rPr>
              <a:t>How to write </a:t>
            </a:r>
          </a:p>
          <a:p>
            <a:pPr algn="ctr">
              <a:lnSpc>
                <a:spcPts val="3060"/>
              </a:lnSpc>
            </a:pPr>
            <a:r>
              <a:rPr lang="en-US" sz="4000" b="1" spc="-150" dirty="0">
                <a:solidFill>
                  <a:srgbClr val="E84D2D"/>
                </a:solidFill>
                <a:latin typeface="Helvetica"/>
              </a:rPr>
              <a:t>functional tests</a:t>
            </a:r>
            <a:endParaRPr lang="en-US" sz="4000" spc="-150" dirty="0">
              <a:solidFill>
                <a:srgbClr val="E84D2D"/>
              </a:solidFill>
              <a:cs typeface="Calibri" panose="020F0502020204030204"/>
            </a:endParaRPr>
          </a:p>
        </p:txBody>
      </p:sp>
      <p:sp>
        <p:nvSpPr>
          <p:cNvPr id="10" name="TextBox 9">
            <a:extLst>
              <a:ext uri="{FF2B5EF4-FFF2-40B4-BE49-F238E27FC236}">
                <a16:creationId xmlns:a16="http://schemas.microsoft.com/office/drawing/2014/main" id="{81792C6E-9808-4048-9E12-5423A088FE7D}"/>
              </a:ext>
            </a:extLst>
          </p:cNvPr>
          <p:cNvSpPr txBox="1"/>
          <p:nvPr/>
        </p:nvSpPr>
        <p:spPr>
          <a:xfrm>
            <a:off x="2430814" y="3549467"/>
            <a:ext cx="354394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lgn="just">
              <a:buAutoNum type="arabicPeriod"/>
            </a:pPr>
            <a:r>
              <a:rPr lang="en-US" sz="1400" spc="-50" dirty="0">
                <a:solidFill>
                  <a:schemeClr val="bg2">
                    <a:lumMod val="25000"/>
                  </a:schemeClr>
                </a:solidFill>
                <a:latin typeface="Helvetica" pitchFamily="2" charset="0"/>
                <a:cs typeface="Calibri" panose="020F0502020204030204"/>
              </a:rPr>
              <a:t>Unit tests</a:t>
            </a:r>
          </a:p>
          <a:p>
            <a:pPr marL="228600" indent="-228600" algn="just">
              <a:buAutoNum type="arabicPeriod"/>
            </a:pPr>
            <a:r>
              <a:rPr lang="en-US" sz="1400" spc="-50" dirty="0">
                <a:solidFill>
                  <a:schemeClr val="bg2">
                    <a:lumMod val="25000"/>
                  </a:schemeClr>
                </a:solidFill>
                <a:latin typeface="Helvetica" pitchFamily="2" charset="0"/>
                <a:cs typeface="Calibri" panose="020F0502020204030204"/>
              </a:rPr>
              <a:t>Functional test</a:t>
            </a:r>
          </a:p>
          <a:p>
            <a:pPr marL="228600" indent="-228600" algn="just">
              <a:buAutoNum type="arabicPeriod"/>
            </a:pPr>
            <a:r>
              <a:rPr lang="en-US" sz="1400" spc="-50" dirty="0">
                <a:solidFill>
                  <a:schemeClr val="bg2">
                    <a:lumMod val="25000"/>
                  </a:schemeClr>
                </a:solidFill>
                <a:latin typeface="Helvetica" pitchFamily="2" charset="0"/>
                <a:cs typeface="Calibri" panose="020F0502020204030204"/>
              </a:rPr>
              <a:t>Integration test</a:t>
            </a:r>
            <a:endParaRPr lang="en-US" sz="1400" spc="-30" dirty="0">
              <a:latin typeface="Helvetica" pitchFamily="2" charset="0"/>
            </a:endParaRPr>
          </a:p>
        </p:txBody>
      </p:sp>
      <p:sp>
        <p:nvSpPr>
          <p:cNvPr id="50" name="TextBox 49">
            <a:extLst>
              <a:ext uri="{FF2B5EF4-FFF2-40B4-BE49-F238E27FC236}">
                <a16:creationId xmlns:a16="http://schemas.microsoft.com/office/drawing/2014/main" id="{BF0D0C9A-E6BF-4C48-A8A9-EC0E211E89E1}"/>
              </a:ext>
            </a:extLst>
          </p:cNvPr>
          <p:cNvSpPr txBox="1"/>
          <p:nvPr/>
        </p:nvSpPr>
        <p:spPr>
          <a:xfrm>
            <a:off x="2430814" y="3116542"/>
            <a:ext cx="3734862" cy="3060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ts val="1720"/>
              </a:lnSpc>
              <a:spcBef>
                <a:spcPts val="1800"/>
              </a:spcBef>
              <a:spcAft>
                <a:spcPts val="600"/>
              </a:spcAft>
            </a:pPr>
            <a:r>
              <a:rPr lang="en-US" b="1" spc="-50" dirty="0">
                <a:solidFill>
                  <a:schemeClr val="bg2">
                    <a:lumMod val="25000"/>
                  </a:schemeClr>
                </a:solidFill>
                <a:latin typeface="Helvetica" pitchFamily="2" charset="0"/>
                <a:cs typeface="Calibri" panose="020F0502020204030204"/>
              </a:rPr>
              <a:t>Layers of tests</a:t>
            </a:r>
          </a:p>
          <a:p>
            <a:pPr>
              <a:lnSpc>
                <a:spcPts val="1720"/>
              </a:lnSpc>
              <a:spcBef>
                <a:spcPts val="1800"/>
              </a:spcBef>
              <a:spcAft>
                <a:spcPts val="600"/>
              </a:spcAft>
            </a:pPr>
            <a:endParaRPr lang="en-US" b="1" spc="-50" dirty="0">
              <a:solidFill>
                <a:schemeClr val="bg2">
                  <a:lumMod val="25000"/>
                </a:schemeClr>
              </a:solidFill>
              <a:latin typeface="Helvetica" pitchFamily="2" charset="0"/>
              <a:cs typeface="Calibri" panose="020F0502020204030204"/>
            </a:endParaRPr>
          </a:p>
        </p:txBody>
      </p:sp>
      <p:sp>
        <p:nvSpPr>
          <p:cNvPr id="51" name="TextBox 50">
            <a:extLst>
              <a:ext uri="{FF2B5EF4-FFF2-40B4-BE49-F238E27FC236}">
                <a16:creationId xmlns:a16="http://schemas.microsoft.com/office/drawing/2014/main" id="{CC2507F4-3F4B-9E40-B728-6876FC8B564E}"/>
              </a:ext>
            </a:extLst>
          </p:cNvPr>
          <p:cNvSpPr txBox="1"/>
          <p:nvPr/>
        </p:nvSpPr>
        <p:spPr>
          <a:xfrm>
            <a:off x="6329452" y="3116542"/>
            <a:ext cx="3734862" cy="31951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b="1" spc="-50" dirty="0">
                <a:solidFill>
                  <a:schemeClr val="bg2">
                    <a:lumMod val="25000"/>
                  </a:schemeClr>
                </a:solidFill>
                <a:latin typeface="Helvetica" pitchFamily="2" charset="0"/>
                <a:cs typeface="Calibri" panose="020F0502020204030204"/>
              </a:rPr>
              <a:t>Tools</a:t>
            </a:r>
          </a:p>
        </p:txBody>
      </p:sp>
      <p:sp>
        <p:nvSpPr>
          <p:cNvPr id="57" name="TextBox 56">
            <a:extLst>
              <a:ext uri="{FF2B5EF4-FFF2-40B4-BE49-F238E27FC236}">
                <a16:creationId xmlns:a16="http://schemas.microsoft.com/office/drawing/2014/main" id="{98815CB7-DCD8-C448-A0EB-9D4DBC6755AD}"/>
              </a:ext>
            </a:extLst>
          </p:cNvPr>
          <p:cNvSpPr txBox="1"/>
          <p:nvPr/>
        </p:nvSpPr>
        <p:spPr>
          <a:xfrm>
            <a:off x="6329452" y="3549467"/>
            <a:ext cx="354394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400" spc="-30" dirty="0">
                <a:solidFill>
                  <a:srgbClr val="00B0F0"/>
                </a:solidFill>
                <a:latin typeface="Helvetica" pitchFamily="2" charset="0"/>
                <a:cs typeface="Calibri" panose="020F0502020204030204"/>
                <a:hlinkClick r:id="rId4">
                  <a:extLst>
                    <a:ext uri="{A12FA001-AC4F-418D-AE19-62706E023703}">
                      <ahyp:hlinkClr xmlns:ahyp="http://schemas.microsoft.com/office/drawing/2018/hyperlinkcolor" val="tx"/>
                    </a:ext>
                  </a:extLst>
                </a:hlinkClick>
              </a:rPr>
              <a:t>Selenium</a:t>
            </a:r>
            <a:endParaRPr lang="en-US" sz="1400" spc="-30" dirty="0">
              <a:solidFill>
                <a:srgbClr val="00B0F0"/>
              </a:solidFill>
              <a:latin typeface="Helvetica" pitchFamily="2" charset="0"/>
              <a:cs typeface="Calibri" panose="020F0502020204030204"/>
            </a:endParaRPr>
          </a:p>
          <a:p>
            <a:pPr algn="just"/>
            <a:r>
              <a:rPr lang="en-US" sz="1400" spc="-30" dirty="0">
                <a:solidFill>
                  <a:srgbClr val="00B0F0"/>
                </a:solidFill>
                <a:latin typeface="Helvetica" pitchFamily="2" charset="0"/>
                <a:cs typeface="Calibri" panose="020F0502020204030204"/>
                <a:hlinkClick r:id="rId5">
                  <a:extLst>
                    <a:ext uri="{A12FA001-AC4F-418D-AE19-62706E023703}">
                      <ahyp:hlinkClr xmlns:ahyp="http://schemas.microsoft.com/office/drawing/2018/hyperlinkcolor" val="tx"/>
                    </a:ext>
                  </a:extLst>
                </a:hlinkClick>
              </a:rPr>
              <a:t>TestCafe</a:t>
            </a:r>
            <a:endParaRPr lang="en-US" sz="1400" spc="-30" dirty="0">
              <a:solidFill>
                <a:srgbClr val="00B0F0"/>
              </a:solidFill>
              <a:latin typeface="Helvetica" pitchFamily="2" charset="0"/>
              <a:cs typeface="Calibri" panose="020F0502020204030204"/>
            </a:endParaRPr>
          </a:p>
          <a:p>
            <a:pPr algn="just"/>
            <a:r>
              <a:rPr lang="en-US" sz="1400" spc="-30" dirty="0">
                <a:solidFill>
                  <a:srgbClr val="00B0F0"/>
                </a:solidFill>
                <a:latin typeface="Helvetica" pitchFamily="2" charset="0"/>
                <a:cs typeface="Calibri" panose="020F0502020204030204"/>
                <a:hlinkClick r:id="rId6">
                  <a:extLst>
                    <a:ext uri="{A12FA001-AC4F-418D-AE19-62706E023703}">
                      <ahyp:hlinkClr xmlns:ahyp="http://schemas.microsoft.com/office/drawing/2018/hyperlinkcolor" val="tx"/>
                    </a:ext>
                  </a:extLst>
                </a:hlinkClick>
              </a:rPr>
              <a:t>Cucumber</a:t>
            </a:r>
            <a:endParaRPr lang="en-US" sz="1400" spc="-30" dirty="0">
              <a:solidFill>
                <a:srgbClr val="00B0F0"/>
              </a:solidFill>
              <a:latin typeface="Helvetica" pitchFamily="2" charset="0"/>
              <a:cs typeface="Calibri" panose="020F0502020204030204"/>
            </a:endParaRPr>
          </a:p>
        </p:txBody>
      </p:sp>
      <p:sp>
        <p:nvSpPr>
          <p:cNvPr id="11" name="01">
            <a:extLst>
              <a:ext uri="{FF2B5EF4-FFF2-40B4-BE49-F238E27FC236}">
                <a16:creationId xmlns:a16="http://schemas.microsoft.com/office/drawing/2014/main" id="{688A168D-D563-DE4A-8CDE-6250271E290D}"/>
              </a:ext>
            </a:extLst>
          </p:cNvPr>
          <p:cNvSpPr txBox="1"/>
          <p:nvPr/>
        </p:nvSpPr>
        <p:spPr>
          <a:xfrm>
            <a:off x="9873392" y="3341840"/>
            <a:ext cx="961801" cy="1067599"/>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lang="en-US" sz="6000" spc="-150" dirty="0">
                <a:solidFill>
                  <a:schemeClr val="bg1">
                    <a:lumMod val="95000"/>
                  </a:schemeClr>
                </a:solidFill>
              </a:rPr>
              <a:t>02</a:t>
            </a:r>
          </a:p>
        </p:txBody>
      </p:sp>
      <p:sp>
        <p:nvSpPr>
          <p:cNvPr id="12" name="01">
            <a:extLst>
              <a:ext uri="{FF2B5EF4-FFF2-40B4-BE49-F238E27FC236}">
                <a16:creationId xmlns:a16="http://schemas.microsoft.com/office/drawing/2014/main" id="{2B566556-050D-514E-ACC6-AC5E22017333}"/>
              </a:ext>
            </a:extLst>
          </p:cNvPr>
          <p:cNvSpPr txBox="1"/>
          <p:nvPr/>
        </p:nvSpPr>
        <p:spPr>
          <a:xfrm>
            <a:off x="1555003" y="3341841"/>
            <a:ext cx="961802" cy="1067599"/>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lang="en-US" sz="6000" spc="-150" dirty="0">
                <a:solidFill>
                  <a:schemeClr val="bg1">
                    <a:lumMod val="95000"/>
                  </a:schemeClr>
                </a:solidFill>
              </a:rPr>
              <a:t>01</a:t>
            </a:r>
          </a:p>
        </p:txBody>
      </p:sp>
      <p:sp>
        <p:nvSpPr>
          <p:cNvPr id="13" name="TextBox 12">
            <a:extLst>
              <a:ext uri="{FF2B5EF4-FFF2-40B4-BE49-F238E27FC236}">
                <a16:creationId xmlns:a16="http://schemas.microsoft.com/office/drawing/2014/main" id="{F41439C2-CFF1-4B41-B1BE-E2BE81E94C7B}"/>
              </a:ext>
            </a:extLst>
          </p:cNvPr>
          <p:cNvSpPr txBox="1"/>
          <p:nvPr/>
        </p:nvSpPr>
        <p:spPr>
          <a:xfrm>
            <a:off x="2430814" y="4804764"/>
            <a:ext cx="354394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lgn="just">
              <a:buAutoNum type="arabicPeriod"/>
            </a:pPr>
            <a:r>
              <a:rPr lang="en-US" sz="1400" spc="-50" dirty="0">
                <a:solidFill>
                  <a:schemeClr val="bg2">
                    <a:lumMod val="25000"/>
                  </a:schemeClr>
                </a:solidFill>
                <a:latin typeface="Helvetica" pitchFamily="2" charset="0"/>
                <a:cs typeface="Calibri" panose="020F0502020204030204"/>
              </a:rPr>
              <a:t>Shared vocabulary</a:t>
            </a:r>
          </a:p>
          <a:p>
            <a:pPr marL="228600" indent="-228600" algn="just">
              <a:buAutoNum type="arabicPeriod"/>
            </a:pPr>
            <a:r>
              <a:rPr lang="en-US" sz="1400" spc="-50" dirty="0">
                <a:solidFill>
                  <a:schemeClr val="bg2">
                    <a:lumMod val="25000"/>
                  </a:schemeClr>
                </a:solidFill>
                <a:latin typeface="Helvetica" pitchFamily="2" charset="0"/>
                <a:cs typeface="Calibri" panose="020F0502020204030204"/>
              </a:rPr>
              <a:t>User stories</a:t>
            </a:r>
          </a:p>
          <a:p>
            <a:pPr marL="228600" indent="-228600" algn="just">
              <a:buAutoNum type="arabicPeriod"/>
            </a:pPr>
            <a:r>
              <a:rPr lang="en-US" sz="1400" spc="-50" dirty="0">
                <a:solidFill>
                  <a:schemeClr val="bg2">
                    <a:lumMod val="25000"/>
                  </a:schemeClr>
                </a:solidFill>
                <a:latin typeface="Helvetica" pitchFamily="2" charset="0"/>
                <a:cs typeface="Calibri" panose="020F0502020204030204"/>
              </a:rPr>
              <a:t>Collaboration</a:t>
            </a:r>
            <a:endParaRPr lang="en-US" sz="1400" spc="-30" dirty="0">
              <a:latin typeface="Helvetica" pitchFamily="2" charset="0"/>
            </a:endParaRPr>
          </a:p>
        </p:txBody>
      </p:sp>
      <p:sp>
        <p:nvSpPr>
          <p:cNvPr id="14" name="TextBox 13">
            <a:extLst>
              <a:ext uri="{FF2B5EF4-FFF2-40B4-BE49-F238E27FC236}">
                <a16:creationId xmlns:a16="http://schemas.microsoft.com/office/drawing/2014/main" id="{65CA6C5C-AF30-7A47-8232-01CB7CC4FF16}"/>
              </a:ext>
            </a:extLst>
          </p:cNvPr>
          <p:cNvSpPr txBox="1"/>
          <p:nvPr/>
        </p:nvSpPr>
        <p:spPr>
          <a:xfrm>
            <a:off x="2430814" y="4371839"/>
            <a:ext cx="3734862" cy="30600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ts val="1720"/>
              </a:lnSpc>
              <a:spcBef>
                <a:spcPts val="1800"/>
              </a:spcBef>
              <a:spcAft>
                <a:spcPts val="600"/>
              </a:spcAft>
            </a:pPr>
            <a:r>
              <a:rPr lang="en-US" b="1" spc="-50" dirty="0">
                <a:solidFill>
                  <a:schemeClr val="bg2">
                    <a:lumMod val="25000"/>
                  </a:schemeClr>
                </a:solidFill>
                <a:latin typeface="Helvetica" pitchFamily="2" charset="0"/>
                <a:cs typeface="Calibri" panose="020F0502020204030204"/>
              </a:rPr>
              <a:t>Required practices</a:t>
            </a:r>
          </a:p>
          <a:p>
            <a:pPr>
              <a:lnSpc>
                <a:spcPts val="1720"/>
              </a:lnSpc>
              <a:spcBef>
                <a:spcPts val="1800"/>
              </a:spcBef>
              <a:spcAft>
                <a:spcPts val="600"/>
              </a:spcAft>
            </a:pPr>
            <a:endParaRPr lang="en-US" b="1" spc="-50" dirty="0">
              <a:solidFill>
                <a:schemeClr val="bg2">
                  <a:lumMod val="25000"/>
                </a:schemeClr>
              </a:solidFill>
              <a:latin typeface="Helvetica" pitchFamily="2" charset="0"/>
              <a:cs typeface="Calibri" panose="020F0502020204030204"/>
            </a:endParaRPr>
          </a:p>
        </p:txBody>
      </p:sp>
    </p:spTree>
    <p:extLst>
      <p:ext uri="{BB962C8B-B14F-4D97-AF65-F5344CB8AC3E}">
        <p14:creationId xmlns:p14="http://schemas.microsoft.com/office/powerpoint/2010/main" val="126036481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9ED6AB-5BCD-4448-88DC-AA969DA8F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extBox 14">
            <a:extLst>
              <a:ext uri="{FF2B5EF4-FFF2-40B4-BE49-F238E27FC236}">
                <a16:creationId xmlns:a16="http://schemas.microsoft.com/office/drawing/2014/main" id="{46826E04-93D4-AD41-A612-980006F34ABB}"/>
              </a:ext>
            </a:extLst>
          </p:cNvPr>
          <p:cNvSpPr txBox="1"/>
          <p:nvPr/>
        </p:nvSpPr>
        <p:spPr>
          <a:xfrm>
            <a:off x="1555003" y="2584709"/>
            <a:ext cx="7760657" cy="79137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chemeClr val="bg1"/>
                </a:solidFill>
                <a:latin typeface="Helvetica"/>
              </a:rPr>
              <a:t>Unit Tests</a:t>
            </a:r>
            <a:endParaRPr lang="en-US" sz="6500" spc="-300" dirty="0">
              <a:solidFill>
                <a:schemeClr val="bg2">
                  <a:lumMod val="25000"/>
                </a:schemeClr>
              </a:solidFill>
              <a:cs typeface="Calibri" panose="020F0502020204030204"/>
            </a:endParaRPr>
          </a:p>
        </p:txBody>
      </p:sp>
      <p:sp>
        <p:nvSpPr>
          <p:cNvPr id="16" name="Rectangle">
            <a:extLst>
              <a:ext uri="{FF2B5EF4-FFF2-40B4-BE49-F238E27FC236}">
                <a16:creationId xmlns:a16="http://schemas.microsoft.com/office/drawing/2014/main" id="{8861D612-B972-CB41-82AB-DE3122AC3C1E}"/>
              </a:ext>
            </a:extLst>
          </p:cNvPr>
          <p:cNvSpPr/>
          <p:nvPr/>
        </p:nvSpPr>
        <p:spPr>
          <a:xfrm>
            <a:off x="1705493" y="4798272"/>
            <a:ext cx="329473" cy="124158"/>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8" name="Picture 7">
            <a:extLst>
              <a:ext uri="{FF2B5EF4-FFF2-40B4-BE49-F238E27FC236}">
                <a16:creationId xmlns:a16="http://schemas.microsoft.com/office/drawing/2014/main" id="{929DD07B-0A06-E945-A33E-4A06341E0F54}"/>
              </a:ext>
            </a:extLst>
          </p:cNvPr>
          <p:cNvPicPr>
            <a:picLocks noChangeAspect="1"/>
          </p:cNvPicPr>
          <p:nvPr/>
        </p:nvPicPr>
        <p:blipFill>
          <a:blip r:embed="rId3"/>
          <a:stretch>
            <a:fillRect/>
          </a:stretch>
        </p:blipFill>
        <p:spPr>
          <a:xfrm>
            <a:off x="237075" y="246261"/>
            <a:ext cx="718156" cy="233617"/>
          </a:xfrm>
          <a:prstGeom prst="rect">
            <a:avLst/>
          </a:prstGeom>
        </p:spPr>
      </p:pic>
    </p:spTree>
    <p:extLst>
      <p:ext uri="{BB962C8B-B14F-4D97-AF65-F5344CB8AC3E}">
        <p14:creationId xmlns:p14="http://schemas.microsoft.com/office/powerpoint/2010/main" val="1671942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649B1C5-0D3D-C34D-A66B-8F39C6DC5F5E}"/>
              </a:ext>
            </a:extLst>
          </p:cNvPr>
          <p:cNvPicPr>
            <a:picLocks noChangeAspect="1"/>
          </p:cNvPicPr>
          <p:nvPr/>
        </p:nvPicPr>
        <p:blipFill>
          <a:blip r:embed="rId2"/>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54EECB82-6D59-4798-A3CB-EBC4FF233A40}"/>
              </a:ext>
            </a:extLst>
          </p:cNvPr>
          <p:cNvSpPr txBox="1"/>
          <p:nvPr/>
        </p:nvSpPr>
        <p:spPr>
          <a:xfrm>
            <a:off x="1555003" y="1650216"/>
            <a:ext cx="4496474" cy="80021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800"/>
              </a:spcBef>
              <a:spcAft>
                <a:spcPts val="600"/>
              </a:spcAft>
            </a:pPr>
            <a:r>
              <a:rPr lang="en-US" sz="4600" b="1" spc="-300" dirty="0">
                <a:solidFill>
                  <a:srgbClr val="E84D2D"/>
                </a:solidFill>
                <a:latin typeface="Helvetica"/>
              </a:rPr>
              <a:t>Agenda</a:t>
            </a:r>
            <a:endParaRPr lang="en-US" sz="4600" spc="-300" dirty="0">
              <a:cs typeface="Calibri" panose="020F0502020204030204"/>
            </a:endParaRPr>
          </a:p>
        </p:txBody>
      </p:sp>
      <p:sp>
        <p:nvSpPr>
          <p:cNvPr id="5" name="Endava overview">
            <a:extLst>
              <a:ext uri="{FF2B5EF4-FFF2-40B4-BE49-F238E27FC236}">
                <a16:creationId xmlns:a16="http://schemas.microsoft.com/office/drawing/2014/main" id="{462404A6-69E7-41EB-9E61-0E6DB369668C}"/>
              </a:ext>
            </a:extLst>
          </p:cNvPr>
          <p:cNvSpPr txBox="1"/>
          <p:nvPr/>
        </p:nvSpPr>
        <p:spPr>
          <a:xfrm>
            <a:off x="2206190" y="3751244"/>
            <a:ext cx="568553" cy="390491"/>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rtl="1"/>
            <a:r>
              <a:rPr lang="en-US" sz="1600" kern="1000" spc="-50" dirty="0">
                <a:solidFill>
                  <a:schemeClr val="bg2">
                    <a:lumMod val="25000"/>
                  </a:schemeClr>
                </a:solidFill>
              </a:rPr>
              <a:t>Intro</a:t>
            </a:r>
          </a:p>
        </p:txBody>
      </p:sp>
      <p:sp>
        <p:nvSpPr>
          <p:cNvPr id="8" name="01">
            <a:extLst>
              <a:ext uri="{FF2B5EF4-FFF2-40B4-BE49-F238E27FC236}">
                <a16:creationId xmlns:a16="http://schemas.microsoft.com/office/drawing/2014/main" id="{144A7624-ECE1-4E37-B1F0-713C4E4631AD}"/>
              </a:ext>
            </a:extLst>
          </p:cNvPr>
          <p:cNvSpPr txBox="1"/>
          <p:nvPr/>
        </p:nvSpPr>
        <p:spPr>
          <a:xfrm>
            <a:off x="1488045" y="3131568"/>
            <a:ext cx="676466" cy="759822"/>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sz="4000" spc="-150" dirty="0">
                <a:solidFill>
                  <a:schemeClr val="bg2"/>
                </a:solidFill>
              </a:rPr>
              <a:t>01</a:t>
            </a:r>
            <a:endParaRPr lang="en-US" sz="4000" spc="-150" dirty="0">
              <a:solidFill>
                <a:schemeClr val="bg2"/>
              </a:solidFill>
            </a:endParaRPr>
          </a:p>
        </p:txBody>
      </p:sp>
      <p:sp>
        <p:nvSpPr>
          <p:cNvPr id="15" name="Rectangle">
            <a:extLst>
              <a:ext uri="{FF2B5EF4-FFF2-40B4-BE49-F238E27FC236}">
                <a16:creationId xmlns:a16="http://schemas.microsoft.com/office/drawing/2014/main" id="{50F87BCB-0774-4FBC-BD09-2FA9406A6C51}"/>
              </a:ext>
            </a:extLst>
          </p:cNvPr>
          <p:cNvSpPr/>
          <p:nvPr/>
        </p:nvSpPr>
        <p:spPr>
          <a:xfrm>
            <a:off x="1646866" y="2461580"/>
            <a:ext cx="223498" cy="94244"/>
          </a:xfrm>
          <a:prstGeom prst="rect">
            <a:avLst/>
          </a:prstGeom>
          <a:solidFill>
            <a:srgbClr val="E84D2D"/>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16" name="Picture 15">
            <a:extLst>
              <a:ext uri="{FF2B5EF4-FFF2-40B4-BE49-F238E27FC236}">
                <a16:creationId xmlns:a16="http://schemas.microsoft.com/office/drawing/2014/main" id="{C6C5D496-D49F-3C4B-BE34-10DC26516025}"/>
              </a:ext>
            </a:extLst>
          </p:cNvPr>
          <p:cNvPicPr>
            <a:picLocks noChangeAspect="1"/>
          </p:cNvPicPr>
          <p:nvPr/>
        </p:nvPicPr>
        <p:blipFill>
          <a:blip r:embed="rId3"/>
          <a:stretch>
            <a:fillRect/>
          </a:stretch>
        </p:blipFill>
        <p:spPr>
          <a:xfrm>
            <a:off x="-362697" y="-589430"/>
            <a:ext cx="1917700" cy="1905000"/>
          </a:xfrm>
          <a:prstGeom prst="rect">
            <a:avLst/>
          </a:prstGeom>
        </p:spPr>
      </p:pic>
      <p:sp>
        <p:nvSpPr>
          <p:cNvPr id="17" name="Endava overview">
            <a:extLst>
              <a:ext uri="{FF2B5EF4-FFF2-40B4-BE49-F238E27FC236}">
                <a16:creationId xmlns:a16="http://schemas.microsoft.com/office/drawing/2014/main" id="{DD081994-EE5D-534C-B92B-FD97B3F37CED}"/>
              </a:ext>
            </a:extLst>
          </p:cNvPr>
          <p:cNvSpPr txBox="1"/>
          <p:nvPr/>
        </p:nvSpPr>
        <p:spPr>
          <a:xfrm>
            <a:off x="5257250" y="3734851"/>
            <a:ext cx="1677509" cy="390491"/>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rtl="1"/>
            <a:r>
              <a:rPr lang="en-US" sz="1600" kern="1000" spc="-50" dirty="0">
                <a:solidFill>
                  <a:schemeClr val="bg2">
                    <a:lumMod val="25000"/>
                  </a:schemeClr>
                </a:solidFill>
              </a:rPr>
              <a:t>Software Testing</a:t>
            </a:r>
          </a:p>
        </p:txBody>
      </p:sp>
      <p:sp>
        <p:nvSpPr>
          <p:cNvPr id="18" name="01">
            <a:extLst>
              <a:ext uri="{FF2B5EF4-FFF2-40B4-BE49-F238E27FC236}">
                <a16:creationId xmlns:a16="http://schemas.microsoft.com/office/drawing/2014/main" id="{4FE2EA2F-4179-CF4B-A4AC-FB68355E278E}"/>
              </a:ext>
            </a:extLst>
          </p:cNvPr>
          <p:cNvSpPr txBox="1"/>
          <p:nvPr/>
        </p:nvSpPr>
        <p:spPr>
          <a:xfrm>
            <a:off x="5093578" y="3115175"/>
            <a:ext cx="676466" cy="759822"/>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sz="4000" spc="-150" dirty="0">
                <a:solidFill>
                  <a:schemeClr val="bg2"/>
                </a:solidFill>
              </a:rPr>
              <a:t>0</a:t>
            </a:r>
            <a:r>
              <a:rPr lang="en-US" sz="4000" spc="-150" dirty="0">
                <a:solidFill>
                  <a:schemeClr val="bg2"/>
                </a:solidFill>
              </a:rPr>
              <a:t>2</a:t>
            </a:r>
          </a:p>
        </p:txBody>
      </p:sp>
      <p:sp>
        <p:nvSpPr>
          <p:cNvPr id="19" name="Endava overview">
            <a:extLst>
              <a:ext uri="{FF2B5EF4-FFF2-40B4-BE49-F238E27FC236}">
                <a16:creationId xmlns:a16="http://schemas.microsoft.com/office/drawing/2014/main" id="{E703372F-40FF-634C-92CA-43817675FC36}"/>
              </a:ext>
            </a:extLst>
          </p:cNvPr>
          <p:cNvSpPr txBox="1"/>
          <p:nvPr/>
        </p:nvSpPr>
        <p:spPr>
          <a:xfrm>
            <a:off x="8185171" y="3725781"/>
            <a:ext cx="2778966" cy="390491"/>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rtl="1"/>
            <a:r>
              <a:rPr lang="en-US" sz="1600" kern="1000" spc="-50" dirty="0">
                <a:solidFill>
                  <a:schemeClr val="bg2">
                    <a:lumMod val="25000"/>
                  </a:schemeClr>
                </a:solidFill>
              </a:rPr>
              <a:t>Functional Tests &amp; Unit Tests</a:t>
            </a:r>
          </a:p>
        </p:txBody>
      </p:sp>
      <p:sp>
        <p:nvSpPr>
          <p:cNvPr id="20" name="01">
            <a:extLst>
              <a:ext uri="{FF2B5EF4-FFF2-40B4-BE49-F238E27FC236}">
                <a16:creationId xmlns:a16="http://schemas.microsoft.com/office/drawing/2014/main" id="{FC746AB3-8D1A-A348-A07A-37BD3DFB785F}"/>
              </a:ext>
            </a:extLst>
          </p:cNvPr>
          <p:cNvSpPr txBox="1"/>
          <p:nvPr/>
        </p:nvSpPr>
        <p:spPr>
          <a:xfrm>
            <a:off x="8572226" y="3106105"/>
            <a:ext cx="676466" cy="759822"/>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sz="4000" spc="-150" dirty="0">
                <a:solidFill>
                  <a:schemeClr val="bg2"/>
                </a:solidFill>
              </a:rPr>
              <a:t>0</a:t>
            </a:r>
            <a:r>
              <a:rPr lang="en-US" sz="4000" spc="-150" dirty="0">
                <a:solidFill>
                  <a:schemeClr val="bg2"/>
                </a:solidFill>
              </a:rPr>
              <a:t>3</a:t>
            </a:r>
          </a:p>
        </p:txBody>
      </p:sp>
      <p:sp>
        <p:nvSpPr>
          <p:cNvPr id="21" name="Endava overview">
            <a:extLst>
              <a:ext uri="{FF2B5EF4-FFF2-40B4-BE49-F238E27FC236}">
                <a16:creationId xmlns:a16="http://schemas.microsoft.com/office/drawing/2014/main" id="{5667F4BE-F680-D44A-82BB-806B25B58F31}"/>
              </a:ext>
            </a:extLst>
          </p:cNvPr>
          <p:cNvSpPr txBox="1"/>
          <p:nvPr/>
        </p:nvSpPr>
        <p:spPr>
          <a:xfrm>
            <a:off x="2213149" y="4919384"/>
            <a:ext cx="554638" cy="390491"/>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rtl="1"/>
            <a:r>
              <a:rPr lang="en-US" sz="1600" kern="1000" spc="-50" dirty="0">
                <a:solidFill>
                  <a:schemeClr val="bg2">
                    <a:lumMod val="25000"/>
                  </a:schemeClr>
                </a:solidFill>
              </a:rPr>
              <a:t>TDD</a:t>
            </a:r>
          </a:p>
        </p:txBody>
      </p:sp>
      <p:sp>
        <p:nvSpPr>
          <p:cNvPr id="22" name="01">
            <a:extLst>
              <a:ext uri="{FF2B5EF4-FFF2-40B4-BE49-F238E27FC236}">
                <a16:creationId xmlns:a16="http://schemas.microsoft.com/office/drawing/2014/main" id="{BF779426-9B4E-8740-9D43-9EC987FF9A2A}"/>
              </a:ext>
            </a:extLst>
          </p:cNvPr>
          <p:cNvSpPr txBox="1"/>
          <p:nvPr/>
        </p:nvSpPr>
        <p:spPr>
          <a:xfrm>
            <a:off x="1488045" y="4299708"/>
            <a:ext cx="676466" cy="759822"/>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sz="4000" spc="-150" dirty="0">
                <a:solidFill>
                  <a:schemeClr val="bg2"/>
                </a:solidFill>
              </a:rPr>
              <a:t>0</a:t>
            </a:r>
            <a:r>
              <a:rPr lang="en-US" sz="4000" spc="-150" dirty="0">
                <a:solidFill>
                  <a:schemeClr val="bg2"/>
                </a:solidFill>
              </a:rPr>
              <a:t>4</a:t>
            </a:r>
          </a:p>
        </p:txBody>
      </p:sp>
      <p:sp>
        <p:nvSpPr>
          <p:cNvPr id="23" name="Endava overview">
            <a:extLst>
              <a:ext uri="{FF2B5EF4-FFF2-40B4-BE49-F238E27FC236}">
                <a16:creationId xmlns:a16="http://schemas.microsoft.com/office/drawing/2014/main" id="{5B6B4103-82D6-2C4C-BCEF-F9A12ED64390}"/>
              </a:ext>
            </a:extLst>
          </p:cNvPr>
          <p:cNvSpPr txBox="1"/>
          <p:nvPr/>
        </p:nvSpPr>
        <p:spPr>
          <a:xfrm>
            <a:off x="5746545" y="4902991"/>
            <a:ext cx="698909" cy="390491"/>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rtl="1"/>
            <a:r>
              <a:rPr lang="en-US" sz="1600" kern="1000" spc="-50" dirty="0">
                <a:solidFill>
                  <a:schemeClr val="bg2">
                    <a:lumMod val="25000"/>
                  </a:schemeClr>
                </a:solidFill>
              </a:rPr>
              <a:t>Demo</a:t>
            </a:r>
          </a:p>
        </p:txBody>
      </p:sp>
      <p:sp>
        <p:nvSpPr>
          <p:cNvPr id="24" name="01">
            <a:extLst>
              <a:ext uri="{FF2B5EF4-FFF2-40B4-BE49-F238E27FC236}">
                <a16:creationId xmlns:a16="http://schemas.microsoft.com/office/drawing/2014/main" id="{F33B7D69-5168-534E-99F4-5AE3C9445324}"/>
              </a:ext>
            </a:extLst>
          </p:cNvPr>
          <p:cNvSpPr txBox="1"/>
          <p:nvPr/>
        </p:nvSpPr>
        <p:spPr>
          <a:xfrm>
            <a:off x="5093578" y="4283315"/>
            <a:ext cx="676466" cy="759822"/>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sz="4000" spc="-150" dirty="0">
                <a:solidFill>
                  <a:schemeClr val="bg2"/>
                </a:solidFill>
              </a:rPr>
              <a:t>0</a:t>
            </a:r>
            <a:r>
              <a:rPr lang="en-US" sz="4000" spc="-150" dirty="0">
                <a:solidFill>
                  <a:schemeClr val="bg2"/>
                </a:solidFill>
              </a:rPr>
              <a:t>5</a:t>
            </a:r>
          </a:p>
        </p:txBody>
      </p:sp>
      <p:sp>
        <p:nvSpPr>
          <p:cNvPr id="25" name="Endava overview">
            <a:extLst>
              <a:ext uri="{FF2B5EF4-FFF2-40B4-BE49-F238E27FC236}">
                <a16:creationId xmlns:a16="http://schemas.microsoft.com/office/drawing/2014/main" id="{68763362-D9E7-7743-B8BB-C7877B789F21}"/>
              </a:ext>
            </a:extLst>
          </p:cNvPr>
          <p:cNvSpPr txBox="1"/>
          <p:nvPr/>
        </p:nvSpPr>
        <p:spPr>
          <a:xfrm>
            <a:off x="8931848" y="4893921"/>
            <a:ext cx="1285607" cy="390491"/>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rtl="1"/>
            <a:r>
              <a:rPr lang="en-US" sz="1600" kern="1000" spc="-50" dirty="0">
                <a:solidFill>
                  <a:schemeClr val="bg2">
                    <a:lumMod val="25000"/>
                  </a:schemeClr>
                </a:solidFill>
              </a:rPr>
              <a:t>Conclusions</a:t>
            </a:r>
          </a:p>
        </p:txBody>
      </p:sp>
      <p:sp>
        <p:nvSpPr>
          <p:cNvPr id="26" name="01">
            <a:extLst>
              <a:ext uri="{FF2B5EF4-FFF2-40B4-BE49-F238E27FC236}">
                <a16:creationId xmlns:a16="http://schemas.microsoft.com/office/drawing/2014/main" id="{573C6D0D-92E7-3E40-82CD-D5B98B7E0EBE}"/>
              </a:ext>
            </a:extLst>
          </p:cNvPr>
          <p:cNvSpPr txBox="1"/>
          <p:nvPr/>
        </p:nvSpPr>
        <p:spPr>
          <a:xfrm>
            <a:off x="8572226" y="4274245"/>
            <a:ext cx="676466" cy="759822"/>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sz="4000" spc="-150" dirty="0">
                <a:solidFill>
                  <a:schemeClr val="bg2"/>
                </a:solidFill>
              </a:rPr>
              <a:t>0</a:t>
            </a:r>
            <a:r>
              <a:rPr lang="en-US" sz="4000" spc="-150" dirty="0">
                <a:solidFill>
                  <a:schemeClr val="bg2"/>
                </a:solidFill>
              </a:rPr>
              <a:t>6</a:t>
            </a:r>
          </a:p>
        </p:txBody>
      </p:sp>
    </p:spTree>
    <p:extLst>
      <p:ext uri="{BB962C8B-B14F-4D97-AF65-F5344CB8AC3E}">
        <p14:creationId xmlns:p14="http://schemas.microsoft.com/office/powerpoint/2010/main" val="1098572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0C1440-55D5-3347-9284-815EA803F1AF}"/>
              </a:ext>
            </a:extLst>
          </p:cNvPr>
          <p:cNvSpPr/>
          <p:nvPr/>
        </p:nvSpPr>
        <p:spPr>
          <a:xfrm>
            <a:off x="899410" y="908359"/>
            <a:ext cx="5375978" cy="5041283"/>
          </a:xfrm>
          <a:prstGeom prst="rect">
            <a:avLst/>
          </a:prstGeom>
          <a:solidFill>
            <a:srgbClr val="E84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a:extLst>
              <a:ext uri="{FF2B5EF4-FFF2-40B4-BE49-F238E27FC236}">
                <a16:creationId xmlns:a16="http://schemas.microsoft.com/office/drawing/2014/main" id="{07633A1C-D363-5544-B5DB-9609808B7997}"/>
              </a:ext>
            </a:extLst>
          </p:cNvPr>
          <p:cNvSpPr/>
          <p:nvPr/>
        </p:nvSpPr>
        <p:spPr>
          <a:xfrm>
            <a:off x="5457117" y="2716357"/>
            <a:ext cx="223498" cy="94244"/>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66" name="TextBox 65">
            <a:extLst>
              <a:ext uri="{FF2B5EF4-FFF2-40B4-BE49-F238E27FC236}">
                <a16:creationId xmlns:a16="http://schemas.microsoft.com/office/drawing/2014/main" id="{D6EC3CCB-020E-024D-A787-499FD45DCDF8}"/>
              </a:ext>
            </a:extLst>
          </p:cNvPr>
          <p:cNvSpPr txBox="1"/>
          <p:nvPr/>
        </p:nvSpPr>
        <p:spPr>
          <a:xfrm>
            <a:off x="6758251" y="2716357"/>
            <a:ext cx="3734862" cy="74841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sz="1600" b="1" spc="-50" dirty="0">
                <a:solidFill>
                  <a:schemeClr val="bg2">
                    <a:lumMod val="25000"/>
                  </a:schemeClr>
                </a:solidFill>
                <a:latin typeface="Helvetica" pitchFamily="2" charset="0"/>
                <a:cs typeface="Calibri" panose="020F0502020204030204"/>
              </a:rPr>
              <a:t>Unit testing is a methodology where units of code are tested in isolation from the rest of the application.</a:t>
            </a:r>
          </a:p>
        </p:txBody>
      </p:sp>
      <p:sp>
        <p:nvSpPr>
          <p:cNvPr id="17" name="TextBox 16">
            <a:extLst>
              <a:ext uri="{FF2B5EF4-FFF2-40B4-BE49-F238E27FC236}">
                <a16:creationId xmlns:a16="http://schemas.microsoft.com/office/drawing/2014/main" id="{8AF6F0F2-F4C2-1549-A5E4-B2B9F536DFE6}"/>
              </a:ext>
            </a:extLst>
          </p:cNvPr>
          <p:cNvSpPr txBox="1"/>
          <p:nvPr/>
        </p:nvSpPr>
        <p:spPr>
          <a:xfrm>
            <a:off x="2960504" y="5253818"/>
            <a:ext cx="2814733" cy="27186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1420"/>
              </a:lnSpc>
              <a:spcBef>
                <a:spcPts val="1800"/>
              </a:spcBef>
              <a:spcAft>
                <a:spcPts val="600"/>
              </a:spcAft>
            </a:pPr>
            <a:r>
              <a:rPr lang="en-US" sz="1200" b="1" spc="-30" dirty="0">
                <a:solidFill>
                  <a:schemeClr val="bg1"/>
                </a:solidFill>
                <a:latin typeface="Helvetica" pitchFamily="2" charset="0"/>
                <a:cs typeface="Calibri" panose="020F0502020204030204"/>
              </a:rPr>
              <a:t>Lorem ipsum is simply dummy text</a:t>
            </a:r>
          </a:p>
        </p:txBody>
      </p:sp>
      <p:sp>
        <p:nvSpPr>
          <p:cNvPr id="19" name="TextBox 18">
            <a:extLst>
              <a:ext uri="{FF2B5EF4-FFF2-40B4-BE49-F238E27FC236}">
                <a16:creationId xmlns:a16="http://schemas.microsoft.com/office/drawing/2014/main" id="{BB46CB8A-24F2-FC49-B4F5-5E1CA330106B}"/>
              </a:ext>
            </a:extLst>
          </p:cNvPr>
          <p:cNvSpPr txBox="1"/>
          <p:nvPr/>
        </p:nvSpPr>
        <p:spPr>
          <a:xfrm>
            <a:off x="681413" y="1759039"/>
            <a:ext cx="5089142" cy="53059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3060"/>
              </a:lnSpc>
            </a:pPr>
            <a:r>
              <a:rPr lang="en-US" sz="4000" b="1" spc="-150" dirty="0">
                <a:solidFill>
                  <a:schemeClr val="bg1"/>
                </a:solidFill>
                <a:latin typeface="Helvetica"/>
              </a:rPr>
              <a:t>What is unit testing?</a:t>
            </a:r>
            <a:endParaRPr lang="en-US" sz="4000" spc="-150" dirty="0">
              <a:solidFill>
                <a:schemeClr val="bg1"/>
              </a:solidFill>
              <a:cs typeface="Calibri" panose="020F0502020204030204"/>
            </a:endParaRPr>
          </a:p>
        </p:txBody>
      </p:sp>
      <p:cxnSp>
        <p:nvCxnSpPr>
          <p:cNvPr id="5" name="Straight Connector 4">
            <a:extLst>
              <a:ext uri="{FF2B5EF4-FFF2-40B4-BE49-F238E27FC236}">
                <a16:creationId xmlns:a16="http://schemas.microsoft.com/office/drawing/2014/main" id="{F249D701-1810-D143-999A-05C321CA67F5}"/>
              </a:ext>
            </a:extLst>
          </p:cNvPr>
          <p:cNvCxnSpPr>
            <a:cxnSpLocks/>
          </p:cNvCxnSpPr>
          <p:nvPr/>
        </p:nvCxnSpPr>
        <p:spPr>
          <a:xfrm>
            <a:off x="6833201" y="5444790"/>
            <a:ext cx="3225199" cy="0"/>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54159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a:extLst>
              <a:ext uri="{FF2B5EF4-FFF2-40B4-BE49-F238E27FC236}">
                <a16:creationId xmlns:a16="http://schemas.microsoft.com/office/drawing/2014/main" id="{07633A1C-D363-5544-B5DB-9609808B7997}"/>
              </a:ext>
            </a:extLst>
          </p:cNvPr>
          <p:cNvSpPr/>
          <p:nvPr/>
        </p:nvSpPr>
        <p:spPr>
          <a:xfrm>
            <a:off x="5984251" y="2510094"/>
            <a:ext cx="223498" cy="94244"/>
          </a:xfrm>
          <a:prstGeom prst="rect">
            <a:avLst/>
          </a:prstGeom>
          <a:solidFill>
            <a:srgbClr val="E84D2D"/>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19" name="TextBox 18">
            <a:extLst>
              <a:ext uri="{FF2B5EF4-FFF2-40B4-BE49-F238E27FC236}">
                <a16:creationId xmlns:a16="http://schemas.microsoft.com/office/drawing/2014/main" id="{BB46CB8A-24F2-FC49-B4F5-5E1CA330106B}"/>
              </a:ext>
            </a:extLst>
          </p:cNvPr>
          <p:cNvSpPr txBox="1"/>
          <p:nvPr/>
        </p:nvSpPr>
        <p:spPr>
          <a:xfrm>
            <a:off x="3306000" y="1552776"/>
            <a:ext cx="5580000" cy="13256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lnSpc>
                <a:spcPts val="3060"/>
              </a:lnSpc>
            </a:pPr>
            <a:r>
              <a:rPr lang="en-US" sz="4000" b="1" spc="-150" dirty="0">
                <a:solidFill>
                  <a:srgbClr val="E84D2D"/>
                </a:solidFill>
                <a:latin typeface="Helvetica"/>
              </a:rPr>
              <a:t>How to write </a:t>
            </a:r>
          </a:p>
          <a:p>
            <a:pPr algn="ctr">
              <a:lnSpc>
                <a:spcPts val="3060"/>
              </a:lnSpc>
            </a:pPr>
            <a:r>
              <a:rPr lang="en-US" sz="4000" b="1" spc="-150" dirty="0">
                <a:solidFill>
                  <a:srgbClr val="E84D2D"/>
                </a:solidFill>
                <a:latin typeface="Helvetica"/>
              </a:rPr>
              <a:t>A </a:t>
            </a:r>
            <a:r>
              <a:rPr lang="en-US" sz="4000" b="1" i="1" spc="-150" dirty="0">
                <a:solidFill>
                  <a:srgbClr val="E84D2D"/>
                </a:solidFill>
                <a:latin typeface="Helvetica"/>
              </a:rPr>
              <a:t>good</a:t>
            </a:r>
            <a:r>
              <a:rPr lang="en-US" sz="4000" b="1" spc="-150" dirty="0">
                <a:solidFill>
                  <a:srgbClr val="E84D2D"/>
                </a:solidFill>
                <a:latin typeface="Helvetica"/>
              </a:rPr>
              <a:t> unit tests</a:t>
            </a:r>
            <a:endParaRPr lang="en-US" sz="4000" spc="-150" dirty="0">
              <a:solidFill>
                <a:srgbClr val="E84D2D"/>
              </a:solidFill>
              <a:cs typeface="Calibri" panose="020F0502020204030204"/>
            </a:endParaRPr>
          </a:p>
        </p:txBody>
      </p:sp>
      <p:sp>
        <p:nvSpPr>
          <p:cNvPr id="10" name="TextBox 9">
            <a:extLst>
              <a:ext uri="{FF2B5EF4-FFF2-40B4-BE49-F238E27FC236}">
                <a16:creationId xmlns:a16="http://schemas.microsoft.com/office/drawing/2014/main" id="{81792C6E-9808-4048-9E12-5423A088FE7D}"/>
              </a:ext>
            </a:extLst>
          </p:cNvPr>
          <p:cNvSpPr txBox="1"/>
          <p:nvPr/>
        </p:nvSpPr>
        <p:spPr>
          <a:xfrm>
            <a:off x="2430814" y="3671387"/>
            <a:ext cx="3543940" cy="116955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What are you testing?</a:t>
            </a:r>
          </a:p>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What should it do?</a:t>
            </a:r>
          </a:p>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What is the actual output?</a:t>
            </a:r>
          </a:p>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What is the expected output?</a:t>
            </a:r>
          </a:p>
          <a:p>
            <a:pPr marL="228600" indent="-228600" algn="just">
              <a:buFont typeface="+mj-lt"/>
              <a:buAutoNum type="arabicPeriod"/>
            </a:pPr>
            <a:r>
              <a:rPr lang="en-US" sz="1400" spc="-30" dirty="0">
                <a:solidFill>
                  <a:schemeClr val="bg2">
                    <a:lumMod val="25000"/>
                  </a:schemeClr>
                </a:solidFill>
                <a:latin typeface="Helvetica" pitchFamily="2" charset="0"/>
                <a:cs typeface="Calibri" panose="020F0502020204030204"/>
              </a:rPr>
              <a:t>How can the test be reproduced?</a:t>
            </a:r>
          </a:p>
        </p:txBody>
      </p:sp>
      <p:sp>
        <p:nvSpPr>
          <p:cNvPr id="50" name="TextBox 49">
            <a:extLst>
              <a:ext uri="{FF2B5EF4-FFF2-40B4-BE49-F238E27FC236}">
                <a16:creationId xmlns:a16="http://schemas.microsoft.com/office/drawing/2014/main" id="{BF0D0C9A-E6BF-4C48-A8A9-EC0E211E89E1}"/>
              </a:ext>
            </a:extLst>
          </p:cNvPr>
          <p:cNvSpPr txBox="1"/>
          <p:nvPr/>
        </p:nvSpPr>
        <p:spPr>
          <a:xfrm>
            <a:off x="2430814" y="3116542"/>
            <a:ext cx="3734862" cy="105618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b="1" spc="-50" dirty="0">
                <a:solidFill>
                  <a:schemeClr val="bg2">
                    <a:lumMod val="25000"/>
                  </a:schemeClr>
                </a:solidFill>
                <a:latin typeface="Helvetica" pitchFamily="2" charset="0"/>
                <a:cs typeface="Calibri" panose="020F0502020204030204"/>
              </a:rPr>
              <a:t>The 5 questions every unit test must answer</a:t>
            </a:r>
          </a:p>
          <a:p>
            <a:pPr>
              <a:lnSpc>
                <a:spcPts val="1720"/>
              </a:lnSpc>
              <a:spcBef>
                <a:spcPts val="1800"/>
              </a:spcBef>
              <a:spcAft>
                <a:spcPts val="600"/>
              </a:spcAft>
            </a:pPr>
            <a:endParaRPr lang="en-US" b="1" spc="-50" dirty="0">
              <a:solidFill>
                <a:schemeClr val="bg2">
                  <a:lumMod val="25000"/>
                </a:schemeClr>
              </a:solidFill>
              <a:latin typeface="Helvetica" pitchFamily="2" charset="0"/>
              <a:cs typeface="Calibri" panose="020F0502020204030204"/>
            </a:endParaRPr>
          </a:p>
        </p:txBody>
      </p:sp>
      <p:sp>
        <p:nvSpPr>
          <p:cNvPr id="51" name="TextBox 50">
            <a:extLst>
              <a:ext uri="{FF2B5EF4-FFF2-40B4-BE49-F238E27FC236}">
                <a16:creationId xmlns:a16="http://schemas.microsoft.com/office/drawing/2014/main" id="{CC2507F4-3F4B-9E40-B728-6876FC8B564E}"/>
              </a:ext>
            </a:extLst>
          </p:cNvPr>
          <p:cNvSpPr txBox="1"/>
          <p:nvPr/>
        </p:nvSpPr>
        <p:spPr>
          <a:xfrm>
            <a:off x="6329452" y="3642263"/>
            <a:ext cx="3734862" cy="53758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b="1" i="1" spc="-50" dirty="0">
                <a:solidFill>
                  <a:schemeClr val="bg2">
                    <a:lumMod val="25000"/>
                  </a:schemeClr>
                </a:solidFill>
                <a:latin typeface="Helvetica" pitchFamily="2" charset="0"/>
                <a:cs typeface="Calibri" panose="020F0502020204030204"/>
              </a:rPr>
              <a:t>A failing test should read like a high-quality bug report</a:t>
            </a:r>
          </a:p>
        </p:txBody>
      </p:sp>
      <p:sp>
        <p:nvSpPr>
          <p:cNvPr id="11" name="01">
            <a:extLst>
              <a:ext uri="{FF2B5EF4-FFF2-40B4-BE49-F238E27FC236}">
                <a16:creationId xmlns:a16="http://schemas.microsoft.com/office/drawing/2014/main" id="{688A168D-D563-DE4A-8CDE-6250271E290D}"/>
              </a:ext>
            </a:extLst>
          </p:cNvPr>
          <p:cNvSpPr txBox="1"/>
          <p:nvPr/>
        </p:nvSpPr>
        <p:spPr>
          <a:xfrm>
            <a:off x="9873392" y="3341840"/>
            <a:ext cx="961801" cy="1067599"/>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lang="en-US" sz="6000" spc="-150" dirty="0">
                <a:solidFill>
                  <a:schemeClr val="bg1">
                    <a:lumMod val="95000"/>
                  </a:schemeClr>
                </a:solidFill>
              </a:rPr>
              <a:t>02</a:t>
            </a:r>
          </a:p>
        </p:txBody>
      </p:sp>
      <p:sp>
        <p:nvSpPr>
          <p:cNvPr id="12" name="01">
            <a:extLst>
              <a:ext uri="{FF2B5EF4-FFF2-40B4-BE49-F238E27FC236}">
                <a16:creationId xmlns:a16="http://schemas.microsoft.com/office/drawing/2014/main" id="{2B566556-050D-514E-ACC6-AC5E22017333}"/>
              </a:ext>
            </a:extLst>
          </p:cNvPr>
          <p:cNvSpPr txBox="1"/>
          <p:nvPr/>
        </p:nvSpPr>
        <p:spPr>
          <a:xfrm>
            <a:off x="1555003" y="3341841"/>
            <a:ext cx="961802" cy="1067599"/>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lang="en-US" sz="6000" spc="-150" dirty="0">
                <a:solidFill>
                  <a:schemeClr val="bg1">
                    <a:lumMod val="95000"/>
                  </a:schemeClr>
                </a:solidFill>
              </a:rPr>
              <a:t>01</a:t>
            </a:r>
          </a:p>
        </p:txBody>
      </p:sp>
    </p:spTree>
    <p:extLst>
      <p:ext uri="{BB962C8B-B14F-4D97-AF65-F5344CB8AC3E}">
        <p14:creationId xmlns:p14="http://schemas.microsoft.com/office/powerpoint/2010/main" val="218425900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a:extLst>
              <a:ext uri="{FF2B5EF4-FFF2-40B4-BE49-F238E27FC236}">
                <a16:creationId xmlns:a16="http://schemas.microsoft.com/office/drawing/2014/main" id="{07633A1C-D363-5544-B5DB-9609808B7997}"/>
              </a:ext>
            </a:extLst>
          </p:cNvPr>
          <p:cNvSpPr/>
          <p:nvPr/>
        </p:nvSpPr>
        <p:spPr>
          <a:xfrm>
            <a:off x="5984251" y="1800076"/>
            <a:ext cx="223498" cy="94244"/>
          </a:xfrm>
          <a:prstGeom prst="rect">
            <a:avLst/>
          </a:prstGeom>
          <a:solidFill>
            <a:srgbClr val="E84D2D"/>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19" name="TextBox 18">
            <a:extLst>
              <a:ext uri="{FF2B5EF4-FFF2-40B4-BE49-F238E27FC236}">
                <a16:creationId xmlns:a16="http://schemas.microsoft.com/office/drawing/2014/main" id="{BB46CB8A-24F2-FC49-B4F5-5E1CA330106B}"/>
              </a:ext>
            </a:extLst>
          </p:cNvPr>
          <p:cNvSpPr txBox="1"/>
          <p:nvPr/>
        </p:nvSpPr>
        <p:spPr>
          <a:xfrm>
            <a:off x="3306000" y="1137234"/>
            <a:ext cx="5580000" cy="13256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lnSpc>
                <a:spcPts val="3060"/>
              </a:lnSpc>
            </a:pPr>
            <a:r>
              <a:rPr lang="en-US" sz="4000" b="1" spc="-150" dirty="0">
                <a:solidFill>
                  <a:srgbClr val="E84D2D"/>
                </a:solidFill>
                <a:latin typeface="Helvetica"/>
                <a:cs typeface="Calibri" panose="020F0502020204030204"/>
              </a:rPr>
              <a:t>A good bug report</a:t>
            </a:r>
            <a:endParaRPr lang="en-US" sz="4000" spc="-150" dirty="0">
              <a:solidFill>
                <a:srgbClr val="E84D2D"/>
              </a:solidFill>
              <a:cs typeface="Calibri" panose="020F0502020204030204"/>
            </a:endParaRPr>
          </a:p>
        </p:txBody>
      </p:sp>
      <p:pic>
        <p:nvPicPr>
          <p:cNvPr id="13" name="Picture 12">
            <a:extLst>
              <a:ext uri="{FF2B5EF4-FFF2-40B4-BE49-F238E27FC236}">
                <a16:creationId xmlns:a16="http://schemas.microsoft.com/office/drawing/2014/main" id="{13C4C715-1DE2-B94A-A0CF-E072D1F776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1000" y="2121542"/>
            <a:ext cx="8890000" cy="3975100"/>
          </a:xfrm>
          <a:prstGeom prst="rect">
            <a:avLst/>
          </a:prstGeom>
        </p:spPr>
      </p:pic>
    </p:spTree>
    <p:extLst>
      <p:ext uri="{BB962C8B-B14F-4D97-AF65-F5344CB8AC3E}">
        <p14:creationId xmlns:p14="http://schemas.microsoft.com/office/powerpoint/2010/main" val="214604553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a:extLst>
              <a:ext uri="{FF2B5EF4-FFF2-40B4-BE49-F238E27FC236}">
                <a16:creationId xmlns:a16="http://schemas.microsoft.com/office/drawing/2014/main" id="{07633A1C-D363-5544-B5DB-9609808B7997}"/>
              </a:ext>
            </a:extLst>
          </p:cNvPr>
          <p:cNvSpPr/>
          <p:nvPr/>
        </p:nvSpPr>
        <p:spPr>
          <a:xfrm>
            <a:off x="5984251" y="1800076"/>
            <a:ext cx="223498" cy="94244"/>
          </a:xfrm>
          <a:prstGeom prst="rect">
            <a:avLst/>
          </a:prstGeom>
          <a:solidFill>
            <a:srgbClr val="E84D2D"/>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19" name="TextBox 18">
            <a:extLst>
              <a:ext uri="{FF2B5EF4-FFF2-40B4-BE49-F238E27FC236}">
                <a16:creationId xmlns:a16="http://schemas.microsoft.com/office/drawing/2014/main" id="{BB46CB8A-24F2-FC49-B4F5-5E1CA330106B}"/>
              </a:ext>
            </a:extLst>
          </p:cNvPr>
          <p:cNvSpPr txBox="1"/>
          <p:nvPr/>
        </p:nvSpPr>
        <p:spPr>
          <a:xfrm>
            <a:off x="3306000" y="1137234"/>
            <a:ext cx="5580000" cy="13256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lnSpc>
                <a:spcPts val="3060"/>
              </a:lnSpc>
            </a:pPr>
            <a:r>
              <a:rPr lang="en-US" sz="4000" b="1" spc="-150" dirty="0">
                <a:solidFill>
                  <a:srgbClr val="E84D2D"/>
                </a:solidFill>
                <a:latin typeface="Helvetica"/>
                <a:cs typeface="Calibri" panose="020F0502020204030204"/>
              </a:rPr>
              <a:t>A unit test template</a:t>
            </a:r>
            <a:endParaRPr lang="en-US" sz="4000" spc="-150" dirty="0">
              <a:solidFill>
                <a:srgbClr val="E84D2D"/>
              </a:solidFill>
              <a:cs typeface="Calibri" panose="020F0502020204030204"/>
            </a:endParaRPr>
          </a:p>
        </p:txBody>
      </p:sp>
      <p:pic>
        <p:nvPicPr>
          <p:cNvPr id="3" name="Picture 2">
            <a:extLst>
              <a:ext uri="{FF2B5EF4-FFF2-40B4-BE49-F238E27FC236}">
                <a16:creationId xmlns:a16="http://schemas.microsoft.com/office/drawing/2014/main" id="{AD40E59B-A22A-C340-A1E9-A325BCA228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2600" y="2012366"/>
            <a:ext cx="8686800" cy="3708400"/>
          </a:xfrm>
          <a:prstGeom prst="rect">
            <a:avLst/>
          </a:prstGeom>
        </p:spPr>
      </p:pic>
    </p:spTree>
    <p:extLst>
      <p:ext uri="{BB962C8B-B14F-4D97-AF65-F5344CB8AC3E}">
        <p14:creationId xmlns:p14="http://schemas.microsoft.com/office/powerpoint/2010/main" val="342684258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9ED6AB-5BCD-4448-88DC-AA969DA8F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extBox 14">
            <a:extLst>
              <a:ext uri="{FF2B5EF4-FFF2-40B4-BE49-F238E27FC236}">
                <a16:creationId xmlns:a16="http://schemas.microsoft.com/office/drawing/2014/main" id="{46826E04-93D4-AD41-A612-980006F34ABB}"/>
              </a:ext>
            </a:extLst>
          </p:cNvPr>
          <p:cNvSpPr txBox="1"/>
          <p:nvPr/>
        </p:nvSpPr>
        <p:spPr>
          <a:xfrm>
            <a:off x="1555003" y="2584709"/>
            <a:ext cx="7760657" cy="141974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chemeClr val="bg1"/>
                </a:solidFill>
                <a:latin typeface="Helvetica"/>
              </a:rPr>
              <a:t>Validation and Verification</a:t>
            </a:r>
            <a:endParaRPr lang="en-US" sz="6500" spc="-300" dirty="0">
              <a:solidFill>
                <a:schemeClr val="bg2">
                  <a:lumMod val="25000"/>
                </a:schemeClr>
              </a:solidFill>
              <a:cs typeface="Calibri" panose="020F0502020204030204"/>
            </a:endParaRPr>
          </a:p>
        </p:txBody>
      </p:sp>
      <p:sp>
        <p:nvSpPr>
          <p:cNvPr id="16" name="Rectangle">
            <a:extLst>
              <a:ext uri="{FF2B5EF4-FFF2-40B4-BE49-F238E27FC236}">
                <a16:creationId xmlns:a16="http://schemas.microsoft.com/office/drawing/2014/main" id="{8861D612-B972-CB41-82AB-DE3122AC3C1E}"/>
              </a:ext>
            </a:extLst>
          </p:cNvPr>
          <p:cNvSpPr/>
          <p:nvPr/>
        </p:nvSpPr>
        <p:spPr>
          <a:xfrm>
            <a:off x="1705493" y="4798272"/>
            <a:ext cx="329473" cy="124158"/>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8" name="Picture 7">
            <a:extLst>
              <a:ext uri="{FF2B5EF4-FFF2-40B4-BE49-F238E27FC236}">
                <a16:creationId xmlns:a16="http://schemas.microsoft.com/office/drawing/2014/main" id="{929DD07B-0A06-E945-A33E-4A06341E0F54}"/>
              </a:ext>
            </a:extLst>
          </p:cNvPr>
          <p:cNvPicPr>
            <a:picLocks noChangeAspect="1"/>
          </p:cNvPicPr>
          <p:nvPr/>
        </p:nvPicPr>
        <p:blipFill>
          <a:blip r:embed="rId3"/>
          <a:stretch>
            <a:fillRect/>
          </a:stretch>
        </p:blipFill>
        <p:spPr>
          <a:xfrm>
            <a:off x="237075" y="246261"/>
            <a:ext cx="718156" cy="233617"/>
          </a:xfrm>
          <a:prstGeom prst="rect">
            <a:avLst/>
          </a:prstGeom>
        </p:spPr>
      </p:pic>
      <p:sp>
        <p:nvSpPr>
          <p:cNvPr id="6" name="TextBox 5">
            <a:extLst>
              <a:ext uri="{FF2B5EF4-FFF2-40B4-BE49-F238E27FC236}">
                <a16:creationId xmlns:a16="http://schemas.microsoft.com/office/drawing/2014/main" id="{D76D08B4-B1B5-2546-8010-DBB93AA4948D}"/>
              </a:ext>
            </a:extLst>
          </p:cNvPr>
          <p:cNvSpPr txBox="1"/>
          <p:nvPr/>
        </p:nvSpPr>
        <p:spPr>
          <a:xfrm>
            <a:off x="1599526" y="2081251"/>
            <a:ext cx="4496474"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800"/>
              </a:spcBef>
              <a:spcAft>
                <a:spcPts val="600"/>
              </a:spcAft>
            </a:pPr>
            <a:r>
              <a:rPr lang="en-US" sz="1600" spc="-50" dirty="0">
                <a:solidFill>
                  <a:schemeClr val="bg1"/>
                </a:solidFill>
                <a:latin typeface="Helvetica" pitchFamily="2" charset="0"/>
                <a:cs typeface="Calibri" panose="020F0502020204030204"/>
              </a:rPr>
              <a:t>Functional Testing vs Unit Testing</a:t>
            </a:r>
          </a:p>
        </p:txBody>
      </p:sp>
    </p:spTree>
    <p:extLst>
      <p:ext uri="{BB962C8B-B14F-4D97-AF65-F5344CB8AC3E}">
        <p14:creationId xmlns:p14="http://schemas.microsoft.com/office/powerpoint/2010/main" val="30453250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0C1440-55D5-3347-9284-815EA803F1AF}"/>
              </a:ext>
            </a:extLst>
          </p:cNvPr>
          <p:cNvSpPr/>
          <p:nvPr/>
        </p:nvSpPr>
        <p:spPr>
          <a:xfrm>
            <a:off x="899410" y="908359"/>
            <a:ext cx="5375978" cy="5041283"/>
          </a:xfrm>
          <a:prstGeom prst="rect">
            <a:avLst/>
          </a:prstGeom>
          <a:solidFill>
            <a:srgbClr val="E84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a:extLst>
              <a:ext uri="{FF2B5EF4-FFF2-40B4-BE49-F238E27FC236}">
                <a16:creationId xmlns:a16="http://schemas.microsoft.com/office/drawing/2014/main" id="{07633A1C-D363-5544-B5DB-9609808B7997}"/>
              </a:ext>
            </a:extLst>
          </p:cNvPr>
          <p:cNvSpPr/>
          <p:nvPr/>
        </p:nvSpPr>
        <p:spPr>
          <a:xfrm>
            <a:off x="5457117" y="2716357"/>
            <a:ext cx="223498" cy="94244"/>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66" name="TextBox 65">
            <a:extLst>
              <a:ext uri="{FF2B5EF4-FFF2-40B4-BE49-F238E27FC236}">
                <a16:creationId xmlns:a16="http://schemas.microsoft.com/office/drawing/2014/main" id="{D6EC3CCB-020E-024D-A787-499FD45DCDF8}"/>
              </a:ext>
            </a:extLst>
          </p:cNvPr>
          <p:cNvSpPr txBox="1"/>
          <p:nvPr/>
        </p:nvSpPr>
        <p:spPr>
          <a:xfrm>
            <a:off x="6758251" y="2716357"/>
            <a:ext cx="3734862" cy="74135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sz="1600" b="1" spc="-50" dirty="0">
                <a:solidFill>
                  <a:schemeClr val="bg2">
                    <a:lumMod val="25000"/>
                  </a:schemeClr>
                </a:solidFill>
                <a:latin typeface="Helvetica" pitchFamily="2" charset="0"/>
                <a:cs typeface="Calibri" panose="020F0502020204030204"/>
              </a:rPr>
              <a:t>Is the process of checking that a software system meets specifications and that it fulfills its intended purpose</a:t>
            </a:r>
          </a:p>
        </p:txBody>
      </p:sp>
      <p:sp>
        <p:nvSpPr>
          <p:cNvPr id="17" name="TextBox 16">
            <a:extLst>
              <a:ext uri="{FF2B5EF4-FFF2-40B4-BE49-F238E27FC236}">
                <a16:creationId xmlns:a16="http://schemas.microsoft.com/office/drawing/2014/main" id="{8AF6F0F2-F4C2-1549-A5E4-B2B9F536DFE6}"/>
              </a:ext>
            </a:extLst>
          </p:cNvPr>
          <p:cNvSpPr txBox="1"/>
          <p:nvPr/>
        </p:nvSpPr>
        <p:spPr>
          <a:xfrm>
            <a:off x="2960504" y="5253818"/>
            <a:ext cx="2814733" cy="63094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1420"/>
              </a:lnSpc>
              <a:spcBef>
                <a:spcPts val="1800"/>
              </a:spcBef>
              <a:spcAft>
                <a:spcPts val="600"/>
              </a:spcAft>
            </a:pPr>
            <a:r>
              <a:rPr lang="en-US" sz="1200" b="1" spc="-30" dirty="0">
                <a:solidFill>
                  <a:schemeClr val="bg1"/>
                </a:solidFill>
                <a:latin typeface="Helvetica" pitchFamily="2" charset="0"/>
                <a:cs typeface="Calibri" panose="020F0502020204030204"/>
              </a:rPr>
              <a:t>V&amp;V is part of the software life cycle established by the IEEE. Here I use the Barry Boehm definition</a:t>
            </a:r>
          </a:p>
        </p:txBody>
      </p:sp>
      <p:sp>
        <p:nvSpPr>
          <p:cNvPr id="19" name="TextBox 18">
            <a:extLst>
              <a:ext uri="{FF2B5EF4-FFF2-40B4-BE49-F238E27FC236}">
                <a16:creationId xmlns:a16="http://schemas.microsoft.com/office/drawing/2014/main" id="{BB46CB8A-24F2-FC49-B4F5-5E1CA330106B}"/>
              </a:ext>
            </a:extLst>
          </p:cNvPr>
          <p:cNvSpPr txBox="1"/>
          <p:nvPr/>
        </p:nvSpPr>
        <p:spPr>
          <a:xfrm>
            <a:off x="681413" y="1759039"/>
            <a:ext cx="5089142" cy="92813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3060"/>
              </a:lnSpc>
            </a:pPr>
            <a:r>
              <a:rPr lang="en-US" sz="4000" b="1" spc="-150" dirty="0">
                <a:solidFill>
                  <a:schemeClr val="bg1"/>
                </a:solidFill>
                <a:latin typeface="Helvetica"/>
              </a:rPr>
              <a:t>Validation and Verification (V&amp;V)</a:t>
            </a:r>
            <a:endParaRPr lang="en-US" sz="4000" spc="-150" dirty="0">
              <a:solidFill>
                <a:schemeClr val="bg1"/>
              </a:solidFill>
              <a:cs typeface="Calibri" panose="020F0502020204030204"/>
            </a:endParaRPr>
          </a:p>
        </p:txBody>
      </p:sp>
      <p:cxnSp>
        <p:nvCxnSpPr>
          <p:cNvPr id="5" name="Straight Connector 4">
            <a:extLst>
              <a:ext uri="{FF2B5EF4-FFF2-40B4-BE49-F238E27FC236}">
                <a16:creationId xmlns:a16="http://schemas.microsoft.com/office/drawing/2014/main" id="{F249D701-1810-D143-999A-05C321CA67F5}"/>
              </a:ext>
            </a:extLst>
          </p:cNvPr>
          <p:cNvCxnSpPr>
            <a:cxnSpLocks/>
          </p:cNvCxnSpPr>
          <p:nvPr/>
        </p:nvCxnSpPr>
        <p:spPr>
          <a:xfrm>
            <a:off x="6833201" y="5444790"/>
            <a:ext cx="3225199" cy="0"/>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85581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a:extLst>
              <a:ext uri="{FF2B5EF4-FFF2-40B4-BE49-F238E27FC236}">
                <a16:creationId xmlns:a16="http://schemas.microsoft.com/office/drawing/2014/main" id="{07633A1C-D363-5544-B5DB-9609808B7997}"/>
              </a:ext>
            </a:extLst>
          </p:cNvPr>
          <p:cNvSpPr/>
          <p:nvPr/>
        </p:nvSpPr>
        <p:spPr>
          <a:xfrm>
            <a:off x="5984251" y="2510094"/>
            <a:ext cx="223498" cy="94244"/>
          </a:xfrm>
          <a:prstGeom prst="rect">
            <a:avLst/>
          </a:prstGeom>
          <a:solidFill>
            <a:srgbClr val="E84D2D"/>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19" name="TextBox 18">
            <a:extLst>
              <a:ext uri="{FF2B5EF4-FFF2-40B4-BE49-F238E27FC236}">
                <a16:creationId xmlns:a16="http://schemas.microsoft.com/office/drawing/2014/main" id="{BB46CB8A-24F2-FC49-B4F5-5E1CA330106B}"/>
              </a:ext>
            </a:extLst>
          </p:cNvPr>
          <p:cNvSpPr txBox="1"/>
          <p:nvPr/>
        </p:nvSpPr>
        <p:spPr>
          <a:xfrm>
            <a:off x="3936000" y="1552776"/>
            <a:ext cx="4320000" cy="13256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3060"/>
              </a:lnSpc>
            </a:pPr>
            <a:r>
              <a:rPr lang="en-US" sz="4000" b="1" spc="-150" dirty="0">
                <a:solidFill>
                  <a:srgbClr val="E84D2D"/>
                </a:solidFill>
                <a:latin typeface="Helvetica"/>
              </a:rPr>
              <a:t>V&amp;V are not the same things</a:t>
            </a:r>
            <a:endParaRPr lang="en-US" sz="4000" spc="-150" dirty="0">
              <a:solidFill>
                <a:srgbClr val="E84D2D"/>
              </a:solidFill>
              <a:cs typeface="Calibri" panose="020F0502020204030204"/>
            </a:endParaRPr>
          </a:p>
        </p:txBody>
      </p:sp>
      <p:sp>
        <p:nvSpPr>
          <p:cNvPr id="10" name="TextBox 9">
            <a:extLst>
              <a:ext uri="{FF2B5EF4-FFF2-40B4-BE49-F238E27FC236}">
                <a16:creationId xmlns:a16="http://schemas.microsoft.com/office/drawing/2014/main" id="{81792C6E-9808-4048-9E12-5423A088FE7D}"/>
              </a:ext>
            </a:extLst>
          </p:cNvPr>
          <p:cNvSpPr txBox="1"/>
          <p:nvPr/>
        </p:nvSpPr>
        <p:spPr>
          <a:xfrm>
            <a:off x="2430814" y="3824663"/>
            <a:ext cx="3543940" cy="116955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spcBef>
                <a:spcPts val="1800"/>
              </a:spcBef>
              <a:spcAft>
                <a:spcPts val="600"/>
              </a:spcAft>
            </a:pPr>
            <a:r>
              <a:rPr lang="en-US" sz="1400" spc="-30" dirty="0">
                <a:solidFill>
                  <a:schemeClr val="bg2">
                    <a:lumMod val="25000"/>
                  </a:schemeClr>
                </a:solidFill>
                <a:latin typeface="Helvetica" pitchFamily="2" charset="0"/>
                <a:cs typeface="Calibri" panose="020F0502020204030204"/>
              </a:rPr>
              <a:t>Building the product right implies the use of the Requirements Specification as input for the next phase of the development process, the design process, the output of which is the Design Specification.</a:t>
            </a:r>
            <a:endParaRPr lang="en-US" sz="1400" spc="-30" dirty="0">
              <a:latin typeface="Helvetica" pitchFamily="2" charset="0"/>
            </a:endParaRPr>
          </a:p>
        </p:txBody>
      </p:sp>
      <p:sp>
        <p:nvSpPr>
          <p:cNvPr id="50" name="TextBox 49">
            <a:extLst>
              <a:ext uri="{FF2B5EF4-FFF2-40B4-BE49-F238E27FC236}">
                <a16:creationId xmlns:a16="http://schemas.microsoft.com/office/drawing/2014/main" id="{BF0D0C9A-E6BF-4C48-A8A9-EC0E211E89E1}"/>
              </a:ext>
            </a:extLst>
          </p:cNvPr>
          <p:cNvSpPr txBox="1"/>
          <p:nvPr/>
        </p:nvSpPr>
        <p:spPr>
          <a:xfrm>
            <a:off x="2430814" y="3116542"/>
            <a:ext cx="3734862" cy="53751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b="1" spc="-50" dirty="0">
                <a:solidFill>
                  <a:schemeClr val="bg2">
                    <a:lumMod val="25000"/>
                  </a:schemeClr>
                </a:solidFill>
                <a:latin typeface="Helvetica" pitchFamily="2" charset="0"/>
                <a:cs typeface="Calibri" panose="020F0502020204030204"/>
              </a:rPr>
              <a:t>Verification: Are we building the product right?</a:t>
            </a:r>
          </a:p>
        </p:txBody>
      </p:sp>
      <p:sp>
        <p:nvSpPr>
          <p:cNvPr id="51" name="TextBox 50">
            <a:extLst>
              <a:ext uri="{FF2B5EF4-FFF2-40B4-BE49-F238E27FC236}">
                <a16:creationId xmlns:a16="http://schemas.microsoft.com/office/drawing/2014/main" id="{CC2507F4-3F4B-9E40-B728-6876FC8B564E}"/>
              </a:ext>
            </a:extLst>
          </p:cNvPr>
          <p:cNvSpPr txBox="1"/>
          <p:nvPr/>
        </p:nvSpPr>
        <p:spPr>
          <a:xfrm>
            <a:off x="6329452" y="3116542"/>
            <a:ext cx="3734862" cy="53751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b="1" spc="-50" dirty="0">
                <a:solidFill>
                  <a:schemeClr val="bg2">
                    <a:lumMod val="25000"/>
                  </a:schemeClr>
                </a:solidFill>
                <a:latin typeface="Helvetica" pitchFamily="2" charset="0"/>
                <a:cs typeface="Calibri" panose="020F0502020204030204"/>
              </a:rPr>
              <a:t>Validation: Are we building the right product?</a:t>
            </a:r>
          </a:p>
        </p:txBody>
      </p:sp>
      <p:sp>
        <p:nvSpPr>
          <p:cNvPr id="57" name="TextBox 56">
            <a:extLst>
              <a:ext uri="{FF2B5EF4-FFF2-40B4-BE49-F238E27FC236}">
                <a16:creationId xmlns:a16="http://schemas.microsoft.com/office/drawing/2014/main" id="{98815CB7-DCD8-C448-A0EB-9D4DBC6755AD}"/>
              </a:ext>
            </a:extLst>
          </p:cNvPr>
          <p:cNvSpPr txBox="1"/>
          <p:nvPr/>
        </p:nvSpPr>
        <p:spPr>
          <a:xfrm>
            <a:off x="6329452" y="3824663"/>
            <a:ext cx="3543940" cy="91307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ts val="1620"/>
              </a:lnSpc>
              <a:spcBef>
                <a:spcPts val="1800"/>
              </a:spcBef>
              <a:spcAft>
                <a:spcPts val="600"/>
              </a:spcAft>
            </a:pPr>
            <a:r>
              <a:rPr lang="en-US" sz="1400" spc="-30" dirty="0">
                <a:solidFill>
                  <a:schemeClr val="bg2">
                    <a:lumMod val="25000"/>
                  </a:schemeClr>
                </a:solidFill>
                <a:latin typeface="Helvetica" pitchFamily="2" charset="0"/>
                <a:cs typeface="Calibri" panose="020F0502020204030204"/>
              </a:rPr>
              <a:t>Building the right product implies creating a Requirements Specification that contains the needs and goals of the stakeholders of the software product</a:t>
            </a:r>
            <a:endParaRPr lang="en-US" sz="1400" spc="-30" dirty="0">
              <a:latin typeface="Helvetica" pitchFamily="2" charset="0"/>
            </a:endParaRPr>
          </a:p>
        </p:txBody>
      </p:sp>
      <p:sp>
        <p:nvSpPr>
          <p:cNvPr id="11" name="01">
            <a:extLst>
              <a:ext uri="{FF2B5EF4-FFF2-40B4-BE49-F238E27FC236}">
                <a16:creationId xmlns:a16="http://schemas.microsoft.com/office/drawing/2014/main" id="{688A168D-D563-DE4A-8CDE-6250271E290D}"/>
              </a:ext>
            </a:extLst>
          </p:cNvPr>
          <p:cNvSpPr txBox="1"/>
          <p:nvPr/>
        </p:nvSpPr>
        <p:spPr>
          <a:xfrm>
            <a:off x="9873392" y="3341840"/>
            <a:ext cx="961801" cy="1067599"/>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lang="en-US" sz="6000" spc="-150" dirty="0">
                <a:solidFill>
                  <a:schemeClr val="bg1">
                    <a:lumMod val="95000"/>
                  </a:schemeClr>
                </a:solidFill>
              </a:rPr>
              <a:t>02</a:t>
            </a:r>
          </a:p>
        </p:txBody>
      </p:sp>
      <p:sp>
        <p:nvSpPr>
          <p:cNvPr id="12" name="01">
            <a:extLst>
              <a:ext uri="{FF2B5EF4-FFF2-40B4-BE49-F238E27FC236}">
                <a16:creationId xmlns:a16="http://schemas.microsoft.com/office/drawing/2014/main" id="{2B566556-050D-514E-ACC6-AC5E22017333}"/>
              </a:ext>
            </a:extLst>
          </p:cNvPr>
          <p:cNvSpPr txBox="1"/>
          <p:nvPr/>
        </p:nvSpPr>
        <p:spPr>
          <a:xfrm>
            <a:off x="1555003" y="3341841"/>
            <a:ext cx="961802" cy="1067599"/>
          </a:xfrm>
          <a:prstGeom prst="rect">
            <a:avLst/>
          </a:prstGeom>
          <a:ln w="12700">
            <a:miter lim="400000"/>
          </a:ln>
          <a:extLst>
            <a:ext uri="{C572A759-6A51-4108-AA02-DFA0A04FC94B}">
              <ma14:wrappingTextBoxFlag xmlns:lc="http://schemas.openxmlformats.org/drawingml/2006/lockedCanvas"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lang="en-US" sz="6000" spc="-150" dirty="0">
                <a:solidFill>
                  <a:schemeClr val="bg1">
                    <a:lumMod val="95000"/>
                  </a:schemeClr>
                </a:solidFill>
              </a:rPr>
              <a:t>01</a:t>
            </a:r>
          </a:p>
        </p:txBody>
      </p:sp>
    </p:spTree>
    <p:extLst>
      <p:ext uri="{BB962C8B-B14F-4D97-AF65-F5344CB8AC3E}">
        <p14:creationId xmlns:p14="http://schemas.microsoft.com/office/powerpoint/2010/main" val="208970557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9B50B7-607E-2C41-8A17-D6B4431E1A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extBox 14">
            <a:extLst>
              <a:ext uri="{FF2B5EF4-FFF2-40B4-BE49-F238E27FC236}">
                <a16:creationId xmlns:a16="http://schemas.microsoft.com/office/drawing/2014/main" id="{46826E04-93D4-AD41-A612-980006F34ABB}"/>
              </a:ext>
            </a:extLst>
          </p:cNvPr>
          <p:cNvSpPr txBox="1"/>
          <p:nvPr/>
        </p:nvSpPr>
        <p:spPr>
          <a:xfrm>
            <a:off x="1555003" y="2584709"/>
            <a:ext cx="7760657" cy="142199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chemeClr val="bg1"/>
                </a:solidFill>
                <a:latin typeface="Helvetica"/>
              </a:rPr>
              <a:t>Test Driven</a:t>
            </a:r>
          </a:p>
          <a:p>
            <a:pPr>
              <a:lnSpc>
                <a:spcPts val="4860"/>
              </a:lnSpc>
            </a:pPr>
            <a:r>
              <a:rPr lang="en-US" sz="6500" b="1" spc="-300" dirty="0">
                <a:solidFill>
                  <a:schemeClr val="bg1"/>
                </a:solidFill>
                <a:latin typeface="Helvetica"/>
              </a:rPr>
              <a:t>Development</a:t>
            </a:r>
          </a:p>
        </p:txBody>
      </p:sp>
      <p:sp>
        <p:nvSpPr>
          <p:cNvPr id="16" name="Rectangle">
            <a:extLst>
              <a:ext uri="{FF2B5EF4-FFF2-40B4-BE49-F238E27FC236}">
                <a16:creationId xmlns:a16="http://schemas.microsoft.com/office/drawing/2014/main" id="{8861D612-B972-CB41-82AB-DE3122AC3C1E}"/>
              </a:ext>
            </a:extLst>
          </p:cNvPr>
          <p:cNvSpPr/>
          <p:nvPr/>
        </p:nvSpPr>
        <p:spPr>
          <a:xfrm>
            <a:off x="1715638" y="5045014"/>
            <a:ext cx="329473" cy="124158"/>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8" name="Picture 7">
            <a:extLst>
              <a:ext uri="{FF2B5EF4-FFF2-40B4-BE49-F238E27FC236}">
                <a16:creationId xmlns:a16="http://schemas.microsoft.com/office/drawing/2014/main" id="{929DD07B-0A06-E945-A33E-4A06341E0F54}"/>
              </a:ext>
            </a:extLst>
          </p:cNvPr>
          <p:cNvPicPr>
            <a:picLocks noChangeAspect="1"/>
          </p:cNvPicPr>
          <p:nvPr/>
        </p:nvPicPr>
        <p:blipFill>
          <a:blip r:embed="rId3"/>
          <a:stretch>
            <a:fillRect/>
          </a:stretch>
        </p:blipFill>
        <p:spPr>
          <a:xfrm>
            <a:off x="237075" y="246261"/>
            <a:ext cx="718156" cy="233617"/>
          </a:xfrm>
          <a:prstGeom prst="rect">
            <a:avLst/>
          </a:prstGeom>
        </p:spPr>
      </p:pic>
      <p:sp>
        <p:nvSpPr>
          <p:cNvPr id="9" name="TextBox 8">
            <a:extLst>
              <a:ext uri="{FF2B5EF4-FFF2-40B4-BE49-F238E27FC236}">
                <a16:creationId xmlns:a16="http://schemas.microsoft.com/office/drawing/2014/main" id="{02F0EB0C-5D7A-0E49-BA46-B9FA644673E3}"/>
              </a:ext>
            </a:extLst>
          </p:cNvPr>
          <p:cNvSpPr txBox="1"/>
          <p:nvPr/>
        </p:nvSpPr>
        <p:spPr>
          <a:xfrm>
            <a:off x="1599526" y="4583876"/>
            <a:ext cx="4496474"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800"/>
              </a:spcBef>
              <a:spcAft>
                <a:spcPts val="600"/>
              </a:spcAft>
            </a:pPr>
            <a:r>
              <a:rPr lang="en-US" sz="1600" spc="-50" dirty="0">
                <a:solidFill>
                  <a:schemeClr val="bg1"/>
                </a:solidFill>
                <a:latin typeface="Helvetica" pitchFamily="2" charset="0"/>
              </a:rPr>
              <a:t>TDD</a:t>
            </a:r>
            <a:endParaRPr lang="en-US" sz="1600" spc="-50" dirty="0">
              <a:solidFill>
                <a:schemeClr val="bg1"/>
              </a:solidFill>
              <a:latin typeface="Helvetica" pitchFamily="2" charset="0"/>
              <a:cs typeface="Calibri" panose="020F0502020204030204"/>
            </a:endParaRPr>
          </a:p>
        </p:txBody>
      </p:sp>
    </p:spTree>
    <p:extLst>
      <p:ext uri="{BB962C8B-B14F-4D97-AF65-F5344CB8AC3E}">
        <p14:creationId xmlns:p14="http://schemas.microsoft.com/office/powerpoint/2010/main" val="35071851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0C1440-55D5-3347-9284-815EA803F1AF}"/>
              </a:ext>
            </a:extLst>
          </p:cNvPr>
          <p:cNvSpPr/>
          <p:nvPr/>
        </p:nvSpPr>
        <p:spPr>
          <a:xfrm>
            <a:off x="899410" y="908359"/>
            <a:ext cx="5375978" cy="5041283"/>
          </a:xfrm>
          <a:prstGeom prst="rect">
            <a:avLst/>
          </a:prstGeom>
          <a:solidFill>
            <a:srgbClr val="E84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a:extLst>
              <a:ext uri="{FF2B5EF4-FFF2-40B4-BE49-F238E27FC236}">
                <a16:creationId xmlns:a16="http://schemas.microsoft.com/office/drawing/2014/main" id="{07633A1C-D363-5544-B5DB-9609808B7997}"/>
              </a:ext>
            </a:extLst>
          </p:cNvPr>
          <p:cNvSpPr/>
          <p:nvPr/>
        </p:nvSpPr>
        <p:spPr>
          <a:xfrm>
            <a:off x="5457117" y="2716357"/>
            <a:ext cx="223498" cy="94244"/>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17" name="TextBox 16">
            <a:extLst>
              <a:ext uri="{FF2B5EF4-FFF2-40B4-BE49-F238E27FC236}">
                <a16:creationId xmlns:a16="http://schemas.microsoft.com/office/drawing/2014/main" id="{8AF6F0F2-F4C2-1549-A5E4-B2B9F536DFE6}"/>
              </a:ext>
            </a:extLst>
          </p:cNvPr>
          <p:cNvSpPr txBox="1"/>
          <p:nvPr/>
        </p:nvSpPr>
        <p:spPr>
          <a:xfrm>
            <a:off x="2960504" y="5253818"/>
            <a:ext cx="2814733" cy="27186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1420"/>
              </a:lnSpc>
              <a:spcBef>
                <a:spcPts val="1800"/>
              </a:spcBef>
              <a:spcAft>
                <a:spcPts val="600"/>
              </a:spcAft>
            </a:pPr>
            <a:r>
              <a:rPr lang="en-US" sz="1200" b="1" spc="-30" dirty="0">
                <a:solidFill>
                  <a:schemeClr val="bg1"/>
                </a:solidFill>
                <a:latin typeface="Helvetica" pitchFamily="2" charset="0"/>
                <a:cs typeface="Calibri" panose="020F0502020204030204"/>
              </a:rPr>
              <a:t>The process is simple</a:t>
            </a:r>
          </a:p>
        </p:txBody>
      </p:sp>
      <p:sp>
        <p:nvSpPr>
          <p:cNvPr id="19" name="TextBox 18">
            <a:extLst>
              <a:ext uri="{FF2B5EF4-FFF2-40B4-BE49-F238E27FC236}">
                <a16:creationId xmlns:a16="http://schemas.microsoft.com/office/drawing/2014/main" id="{BB46CB8A-24F2-FC49-B4F5-5E1CA330106B}"/>
              </a:ext>
            </a:extLst>
          </p:cNvPr>
          <p:cNvSpPr txBox="1"/>
          <p:nvPr/>
        </p:nvSpPr>
        <p:spPr>
          <a:xfrm>
            <a:off x="681413" y="1759039"/>
            <a:ext cx="5089142" cy="53059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3060"/>
              </a:lnSpc>
            </a:pPr>
            <a:r>
              <a:rPr lang="en-US" sz="4000" b="1" spc="-150" dirty="0">
                <a:solidFill>
                  <a:schemeClr val="bg1"/>
                </a:solidFill>
                <a:latin typeface="Helvetica"/>
              </a:rPr>
              <a:t>What is TDD?</a:t>
            </a:r>
            <a:endParaRPr lang="en-US" sz="4000" spc="-150" dirty="0">
              <a:solidFill>
                <a:schemeClr val="bg1"/>
              </a:solidFill>
              <a:cs typeface="Calibri" panose="020F0502020204030204"/>
            </a:endParaRPr>
          </a:p>
        </p:txBody>
      </p:sp>
      <p:cxnSp>
        <p:nvCxnSpPr>
          <p:cNvPr id="5" name="Straight Connector 4">
            <a:extLst>
              <a:ext uri="{FF2B5EF4-FFF2-40B4-BE49-F238E27FC236}">
                <a16:creationId xmlns:a16="http://schemas.microsoft.com/office/drawing/2014/main" id="{F249D701-1810-D143-999A-05C321CA67F5}"/>
              </a:ext>
            </a:extLst>
          </p:cNvPr>
          <p:cNvCxnSpPr>
            <a:cxnSpLocks/>
          </p:cNvCxnSpPr>
          <p:nvPr/>
        </p:nvCxnSpPr>
        <p:spPr>
          <a:xfrm>
            <a:off x="6833201" y="5444790"/>
            <a:ext cx="3225199" cy="0"/>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187E3A8A-084B-E341-985C-8C3A1EB512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3201" y="2716357"/>
            <a:ext cx="3729600" cy="1747585"/>
          </a:xfrm>
          <a:prstGeom prst="rect">
            <a:avLst/>
          </a:prstGeom>
        </p:spPr>
      </p:pic>
    </p:spTree>
    <p:extLst>
      <p:ext uri="{BB962C8B-B14F-4D97-AF65-F5344CB8AC3E}">
        <p14:creationId xmlns:p14="http://schemas.microsoft.com/office/powerpoint/2010/main" val="96698717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0C1440-55D5-3347-9284-815EA803F1AF}"/>
              </a:ext>
            </a:extLst>
          </p:cNvPr>
          <p:cNvSpPr/>
          <p:nvPr/>
        </p:nvSpPr>
        <p:spPr>
          <a:xfrm>
            <a:off x="899410" y="908359"/>
            <a:ext cx="5375978" cy="5041283"/>
          </a:xfrm>
          <a:prstGeom prst="rect">
            <a:avLst/>
          </a:prstGeom>
          <a:solidFill>
            <a:srgbClr val="E84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a:extLst>
              <a:ext uri="{FF2B5EF4-FFF2-40B4-BE49-F238E27FC236}">
                <a16:creationId xmlns:a16="http://schemas.microsoft.com/office/drawing/2014/main" id="{07633A1C-D363-5544-B5DB-9609808B7997}"/>
              </a:ext>
            </a:extLst>
          </p:cNvPr>
          <p:cNvSpPr/>
          <p:nvPr/>
        </p:nvSpPr>
        <p:spPr>
          <a:xfrm>
            <a:off x="5457117" y="3008965"/>
            <a:ext cx="223498" cy="94244"/>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66" name="TextBox 65">
            <a:extLst>
              <a:ext uri="{FF2B5EF4-FFF2-40B4-BE49-F238E27FC236}">
                <a16:creationId xmlns:a16="http://schemas.microsoft.com/office/drawing/2014/main" id="{D6EC3CCB-020E-024D-A787-499FD45DCDF8}"/>
              </a:ext>
            </a:extLst>
          </p:cNvPr>
          <p:cNvSpPr txBox="1"/>
          <p:nvPr/>
        </p:nvSpPr>
        <p:spPr>
          <a:xfrm>
            <a:off x="6758251" y="2716357"/>
            <a:ext cx="3734862" cy="236423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sz="1600" b="1" spc="-50" dirty="0">
                <a:solidFill>
                  <a:schemeClr val="bg2">
                    <a:lumMod val="25000"/>
                  </a:schemeClr>
                </a:solidFill>
                <a:latin typeface="Helvetica" pitchFamily="2" charset="0"/>
                <a:cs typeface="Calibri" panose="020F0502020204030204"/>
              </a:rPr>
              <a:t>TDD has a learning curve, and while you’re climbing that learning curve, it can and frequently does add 15% — 35% to implementation times. </a:t>
            </a:r>
          </a:p>
          <a:p>
            <a:pPr>
              <a:lnSpc>
                <a:spcPts val="1720"/>
              </a:lnSpc>
              <a:spcBef>
                <a:spcPts val="1800"/>
              </a:spcBef>
              <a:spcAft>
                <a:spcPts val="600"/>
              </a:spcAft>
            </a:pPr>
            <a:r>
              <a:rPr lang="en-US" sz="1600" b="1" spc="-50" dirty="0">
                <a:solidFill>
                  <a:schemeClr val="bg2">
                    <a:lumMod val="25000"/>
                  </a:schemeClr>
                </a:solidFill>
                <a:latin typeface="Helvetica" pitchFamily="2" charset="0"/>
                <a:cs typeface="Calibri" panose="020F0502020204030204"/>
              </a:rPr>
              <a:t>But somewhere around the X-years in mark, something magical started to happen: You will started coding </a:t>
            </a:r>
            <a:r>
              <a:rPr lang="en-US" sz="1600" b="1" i="1" spc="-50" dirty="0">
                <a:solidFill>
                  <a:srgbClr val="E84D2D"/>
                </a:solidFill>
                <a:latin typeface="Helvetica" pitchFamily="2" charset="0"/>
                <a:cs typeface="Calibri" panose="020F0502020204030204"/>
              </a:rPr>
              <a:t>faster with unit tests</a:t>
            </a:r>
            <a:r>
              <a:rPr lang="en-US" sz="1600" b="1" i="1" spc="-50" dirty="0">
                <a:solidFill>
                  <a:schemeClr val="bg2">
                    <a:lumMod val="25000"/>
                  </a:schemeClr>
                </a:solidFill>
                <a:latin typeface="Helvetica" pitchFamily="2" charset="0"/>
                <a:cs typeface="Calibri" panose="020F0502020204030204"/>
              </a:rPr>
              <a:t> </a:t>
            </a:r>
            <a:r>
              <a:rPr lang="en-US" sz="1600" b="1" spc="-50" dirty="0">
                <a:solidFill>
                  <a:schemeClr val="bg2">
                    <a:lumMod val="25000"/>
                  </a:schemeClr>
                </a:solidFill>
                <a:latin typeface="Helvetica" pitchFamily="2" charset="0"/>
                <a:cs typeface="Calibri" panose="020F0502020204030204"/>
              </a:rPr>
              <a:t>than I ever did without them.</a:t>
            </a:r>
          </a:p>
        </p:txBody>
      </p:sp>
      <p:sp>
        <p:nvSpPr>
          <p:cNvPr id="17" name="TextBox 16">
            <a:extLst>
              <a:ext uri="{FF2B5EF4-FFF2-40B4-BE49-F238E27FC236}">
                <a16:creationId xmlns:a16="http://schemas.microsoft.com/office/drawing/2014/main" id="{8AF6F0F2-F4C2-1549-A5E4-B2B9F536DFE6}"/>
              </a:ext>
            </a:extLst>
          </p:cNvPr>
          <p:cNvSpPr txBox="1"/>
          <p:nvPr/>
        </p:nvSpPr>
        <p:spPr>
          <a:xfrm>
            <a:off x="2960504" y="5253818"/>
            <a:ext cx="2814733" cy="45140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1420"/>
              </a:lnSpc>
              <a:spcBef>
                <a:spcPts val="1800"/>
              </a:spcBef>
              <a:spcAft>
                <a:spcPts val="600"/>
              </a:spcAft>
            </a:pPr>
            <a:r>
              <a:rPr lang="en-US" sz="1200" b="1" spc="-30" dirty="0">
                <a:solidFill>
                  <a:schemeClr val="bg1"/>
                </a:solidFill>
                <a:latin typeface="Helvetica" pitchFamily="2" charset="0"/>
                <a:cs typeface="Calibri" panose="020F0502020204030204"/>
              </a:rPr>
              <a:t>On the surface, TDD looks as extra code. It is true at the beginning.</a:t>
            </a:r>
          </a:p>
        </p:txBody>
      </p:sp>
      <p:sp>
        <p:nvSpPr>
          <p:cNvPr id="19" name="TextBox 18">
            <a:extLst>
              <a:ext uri="{FF2B5EF4-FFF2-40B4-BE49-F238E27FC236}">
                <a16:creationId xmlns:a16="http://schemas.microsoft.com/office/drawing/2014/main" id="{BB46CB8A-24F2-FC49-B4F5-5E1CA330106B}"/>
              </a:ext>
            </a:extLst>
          </p:cNvPr>
          <p:cNvSpPr txBox="1"/>
          <p:nvPr/>
        </p:nvSpPr>
        <p:spPr>
          <a:xfrm>
            <a:off x="681413" y="1759039"/>
            <a:ext cx="5089142" cy="13256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3060"/>
              </a:lnSpc>
            </a:pPr>
            <a:r>
              <a:rPr lang="en-US" sz="4000" b="1" spc="-150" dirty="0">
                <a:solidFill>
                  <a:schemeClr val="bg1"/>
                </a:solidFill>
                <a:latin typeface="Helvetica"/>
              </a:rPr>
              <a:t>How TDD can save you development time?</a:t>
            </a:r>
            <a:endParaRPr lang="en-US" sz="4000" spc="-150" dirty="0">
              <a:solidFill>
                <a:schemeClr val="bg1"/>
              </a:solidFill>
              <a:cs typeface="Calibri" panose="020F0502020204030204"/>
            </a:endParaRPr>
          </a:p>
        </p:txBody>
      </p:sp>
      <p:cxnSp>
        <p:nvCxnSpPr>
          <p:cNvPr id="5" name="Straight Connector 4">
            <a:extLst>
              <a:ext uri="{FF2B5EF4-FFF2-40B4-BE49-F238E27FC236}">
                <a16:creationId xmlns:a16="http://schemas.microsoft.com/office/drawing/2014/main" id="{F249D701-1810-D143-999A-05C321CA67F5}"/>
              </a:ext>
            </a:extLst>
          </p:cNvPr>
          <p:cNvCxnSpPr>
            <a:cxnSpLocks/>
          </p:cNvCxnSpPr>
          <p:nvPr/>
        </p:nvCxnSpPr>
        <p:spPr>
          <a:xfrm>
            <a:off x="6833201" y="5444790"/>
            <a:ext cx="3225199" cy="0"/>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931041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9B50B7-607E-2C41-8A17-D6B4431E1A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extBox 14">
            <a:extLst>
              <a:ext uri="{FF2B5EF4-FFF2-40B4-BE49-F238E27FC236}">
                <a16:creationId xmlns:a16="http://schemas.microsoft.com/office/drawing/2014/main" id="{46826E04-93D4-AD41-A612-980006F34ABB}"/>
              </a:ext>
            </a:extLst>
          </p:cNvPr>
          <p:cNvSpPr txBox="1"/>
          <p:nvPr/>
        </p:nvSpPr>
        <p:spPr>
          <a:xfrm>
            <a:off x="1555003" y="2584709"/>
            <a:ext cx="7760657" cy="79137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chemeClr val="bg1"/>
                </a:solidFill>
                <a:latin typeface="Helvetica"/>
              </a:rPr>
              <a:t>Intro</a:t>
            </a:r>
            <a:endParaRPr lang="en-US" sz="6500" spc="-300" dirty="0">
              <a:solidFill>
                <a:schemeClr val="bg2">
                  <a:lumMod val="25000"/>
                </a:schemeClr>
              </a:solidFill>
              <a:cs typeface="Calibri" panose="020F0502020204030204"/>
            </a:endParaRPr>
          </a:p>
        </p:txBody>
      </p:sp>
      <p:sp>
        <p:nvSpPr>
          <p:cNvPr id="16" name="Rectangle">
            <a:extLst>
              <a:ext uri="{FF2B5EF4-FFF2-40B4-BE49-F238E27FC236}">
                <a16:creationId xmlns:a16="http://schemas.microsoft.com/office/drawing/2014/main" id="{8861D612-B972-CB41-82AB-DE3122AC3C1E}"/>
              </a:ext>
            </a:extLst>
          </p:cNvPr>
          <p:cNvSpPr/>
          <p:nvPr/>
        </p:nvSpPr>
        <p:spPr>
          <a:xfrm>
            <a:off x="1715638" y="5045014"/>
            <a:ext cx="329473" cy="124158"/>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8" name="Picture 7">
            <a:extLst>
              <a:ext uri="{FF2B5EF4-FFF2-40B4-BE49-F238E27FC236}">
                <a16:creationId xmlns:a16="http://schemas.microsoft.com/office/drawing/2014/main" id="{929DD07B-0A06-E945-A33E-4A06341E0F54}"/>
              </a:ext>
            </a:extLst>
          </p:cNvPr>
          <p:cNvPicPr>
            <a:picLocks noChangeAspect="1"/>
          </p:cNvPicPr>
          <p:nvPr/>
        </p:nvPicPr>
        <p:blipFill>
          <a:blip r:embed="rId3"/>
          <a:stretch>
            <a:fillRect/>
          </a:stretch>
        </p:blipFill>
        <p:spPr>
          <a:xfrm>
            <a:off x="237075" y="246261"/>
            <a:ext cx="718156" cy="233617"/>
          </a:xfrm>
          <a:prstGeom prst="rect">
            <a:avLst/>
          </a:prstGeom>
        </p:spPr>
      </p:pic>
    </p:spTree>
    <p:extLst>
      <p:ext uri="{BB962C8B-B14F-4D97-AF65-F5344CB8AC3E}">
        <p14:creationId xmlns:p14="http://schemas.microsoft.com/office/powerpoint/2010/main" val="38580043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a:extLst>
              <a:ext uri="{FF2B5EF4-FFF2-40B4-BE49-F238E27FC236}">
                <a16:creationId xmlns:a16="http://schemas.microsoft.com/office/drawing/2014/main" id="{07633A1C-D363-5544-B5DB-9609808B7997}"/>
              </a:ext>
            </a:extLst>
          </p:cNvPr>
          <p:cNvSpPr/>
          <p:nvPr/>
        </p:nvSpPr>
        <p:spPr>
          <a:xfrm>
            <a:off x="5457117" y="3008965"/>
            <a:ext cx="223498" cy="94244"/>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17" name="TextBox 16">
            <a:extLst>
              <a:ext uri="{FF2B5EF4-FFF2-40B4-BE49-F238E27FC236}">
                <a16:creationId xmlns:a16="http://schemas.microsoft.com/office/drawing/2014/main" id="{8AF6F0F2-F4C2-1549-A5E4-B2B9F536DFE6}"/>
              </a:ext>
            </a:extLst>
          </p:cNvPr>
          <p:cNvSpPr txBox="1"/>
          <p:nvPr/>
        </p:nvSpPr>
        <p:spPr>
          <a:xfrm>
            <a:off x="2960504" y="5253818"/>
            <a:ext cx="2814733" cy="63094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1420"/>
              </a:lnSpc>
              <a:spcBef>
                <a:spcPts val="1800"/>
              </a:spcBef>
              <a:spcAft>
                <a:spcPts val="600"/>
              </a:spcAft>
            </a:pPr>
            <a:r>
              <a:rPr lang="en-US" sz="1200" b="1" spc="-30" dirty="0">
                <a:solidFill>
                  <a:schemeClr val="bg1"/>
                </a:solidFill>
                <a:latin typeface="Helvetica" pitchFamily="2" charset="0"/>
                <a:cs typeface="Calibri" panose="020F0502020204030204"/>
              </a:rPr>
              <a:t>On the surface, TDD looks as extra code and extra. It is true at the beginning.</a:t>
            </a:r>
          </a:p>
        </p:txBody>
      </p:sp>
      <p:sp>
        <p:nvSpPr>
          <p:cNvPr id="19" name="TextBox 18">
            <a:extLst>
              <a:ext uri="{FF2B5EF4-FFF2-40B4-BE49-F238E27FC236}">
                <a16:creationId xmlns:a16="http://schemas.microsoft.com/office/drawing/2014/main" id="{BB46CB8A-24F2-FC49-B4F5-5E1CA330106B}"/>
              </a:ext>
            </a:extLst>
          </p:cNvPr>
          <p:cNvSpPr txBox="1"/>
          <p:nvPr/>
        </p:nvSpPr>
        <p:spPr>
          <a:xfrm>
            <a:off x="681413" y="1759039"/>
            <a:ext cx="5089142" cy="13256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3060"/>
              </a:lnSpc>
            </a:pPr>
            <a:r>
              <a:rPr lang="en-US" sz="4000" b="1" spc="-150" dirty="0">
                <a:solidFill>
                  <a:schemeClr val="bg1"/>
                </a:solidFill>
                <a:latin typeface="Helvetica"/>
              </a:rPr>
              <a:t>How TDD can save you development time?</a:t>
            </a:r>
            <a:endParaRPr lang="en-US" sz="4000" spc="-150" dirty="0">
              <a:solidFill>
                <a:schemeClr val="bg1"/>
              </a:solidFill>
              <a:cs typeface="Calibri" panose="020F0502020204030204"/>
            </a:endParaRPr>
          </a:p>
        </p:txBody>
      </p:sp>
      <p:cxnSp>
        <p:nvCxnSpPr>
          <p:cNvPr id="5" name="Straight Connector 4">
            <a:extLst>
              <a:ext uri="{FF2B5EF4-FFF2-40B4-BE49-F238E27FC236}">
                <a16:creationId xmlns:a16="http://schemas.microsoft.com/office/drawing/2014/main" id="{F249D701-1810-D143-999A-05C321CA67F5}"/>
              </a:ext>
            </a:extLst>
          </p:cNvPr>
          <p:cNvCxnSpPr>
            <a:cxnSpLocks/>
          </p:cNvCxnSpPr>
          <p:nvPr/>
        </p:nvCxnSpPr>
        <p:spPr>
          <a:xfrm>
            <a:off x="6833201" y="5444790"/>
            <a:ext cx="3225199" cy="0"/>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0F0B53B6-779C-0B4A-AF0F-CC3F4C8646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1000" y="95250"/>
            <a:ext cx="8890000" cy="6667500"/>
          </a:xfrm>
          <a:prstGeom prst="rect">
            <a:avLst/>
          </a:prstGeom>
        </p:spPr>
      </p:pic>
    </p:spTree>
    <p:extLst>
      <p:ext uri="{BB962C8B-B14F-4D97-AF65-F5344CB8AC3E}">
        <p14:creationId xmlns:p14="http://schemas.microsoft.com/office/powerpoint/2010/main" val="215904908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a:extLst>
              <a:ext uri="{FF2B5EF4-FFF2-40B4-BE49-F238E27FC236}">
                <a16:creationId xmlns:a16="http://schemas.microsoft.com/office/drawing/2014/main" id="{07633A1C-D363-5544-B5DB-9609808B7997}"/>
              </a:ext>
            </a:extLst>
          </p:cNvPr>
          <p:cNvSpPr/>
          <p:nvPr/>
        </p:nvSpPr>
        <p:spPr>
          <a:xfrm>
            <a:off x="5984251" y="2662633"/>
            <a:ext cx="223498" cy="94244"/>
          </a:xfrm>
          <a:prstGeom prst="rect">
            <a:avLst/>
          </a:prstGeom>
          <a:solidFill>
            <a:srgbClr val="E84D2D"/>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66" name="TextBox 65">
            <a:extLst>
              <a:ext uri="{FF2B5EF4-FFF2-40B4-BE49-F238E27FC236}">
                <a16:creationId xmlns:a16="http://schemas.microsoft.com/office/drawing/2014/main" id="{D6EC3CCB-020E-024D-A787-499FD45DCDF8}"/>
              </a:ext>
            </a:extLst>
          </p:cNvPr>
          <p:cNvSpPr txBox="1"/>
          <p:nvPr/>
        </p:nvSpPr>
        <p:spPr>
          <a:xfrm>
            <a:off x="5741233" y="5602850"/>
            <a:ext cx="4306695" cy="30534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1720"/>
              </a:lnSpc>
              <a:spcBef>
                <a:spcPts val="1800"/>
              </a:spcBef>
              <a:spcAft>
                <a:spcPts val="600"/>
              </a:spcAft>
            </a:pPr>
            <a:r>
              <a:rPr lang="en-US" sz="1400" b="1" spc="-50" dirty="0">
                <a:solidFill>
                  <a:srgbClr val="E84D2D"/>
                </a:solidFill>
                <a:latin typeface="Helvetica" pitchFamily="2" charset="0"/>
                <a:cs typeface="Calibri" panose="020F0502020204030204"/>
              </a:rPr>
              <a:t>A frequent story in developer’s live</a:t>
            </a:r>
          </a:p>
        </p:txBody>
      </p:sp>
      <p:sp>
        <p:nvSpPr>
          <p:cNvPr id="19" name="TextBox 18">
            <a:extLst>
              <a:ext uri="{FF2B5EF4-FFF2-40B4-BE49-F238E27FC236}">
                <a16:creationId xmlns:a16="http://schemas.microsoft.com/office/drawing/2014/main" id="{BB46CB8A-24F2-FC49-B4F5-5E1CA330106B}"/>
              </a:ext>
            </a:extLst>
          </p:cNvPr>
          <p:cNvSpPr txBox="1"/>
          <p:nvPr/>
        </p:nvSpPr>
        <p:spPr>
          <a:xfrm>
            <a:off x="3675661" y="1705315"/>
            <a:ext cx="4840679" cy="92813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3060"/>
              </a:lnSpc>
            </a:pPr>
            <a:r>
              <a:rPr lang="en-US" sz="4000" b="1" spc="-150" dirty="0">
                <a:solidFill>
                  <a:schemeClr val="bg2">
                    <a:lumMod val="25000"/>
                  </a:schemeClr>
                </a:solidFill>
                <a:latin typeface="Helvetica"/>
              </a:rPr>
              <a:t>Murphy’s Law of Debugging</a:t>
            </a:r>
            <a:endParaRPr lang="en-US" sz="4000" spc="-150" dirty="0">
              <a:solidFill>
                <a:schemeClr val="bg2">
                  <a:lumMod val="25000"/>
                </a:schemeClr>
              </a:solidFill>
              <a:cs typeface="Calibri" panose="020F0502020204030204"/>
            </a:endParaRPr>
          </a:p>
        </p:txBody>
      </p:sp>
      <p:sp>
        <p:nvSpPr>
          <p:cNvPr id="10" name="TextBox 9">
            <a:extLst>
              <a:ext uri="{FF2B5EF4-FFF2-40B4-BE49-F238E27FC236}">
                <a16:creationId xmlns:a16="http://schemas.microsoft.com/office/drawing/2014/main" id="{81792C6E-9808-4048-9E12-5423A088FE7D}"/>
              </a:ext>
            </a:extLst>
          </p:cNvPr>
          <p:cNvSpPr txBox="1"/>
          <p:nvPr/>
        </p:nvSpPr>
        <p:spPr>
          <a:xfrm>
            <a:off x="2144071" y="3165374"/>
            <a:ext cx="7903858" cy="83099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i="1" spc="-30" dirty="0">
                <a:latin typeface="Helvetica" pitchFamily="2" charset="0"/>
                <a:cs typeface="Calibri" panose="020F0502020204030204"/>
              </a:rPr>
              <a:t>The thing you believe so deeply can’t possibly be wrong so you never bother testing it is definitely where you’ll find the bug after you pound your head on your desk and change it only because you’ve tried everything else you can possibly think of.</a:t>
            </a:r>
          </a:p>
        </p:txBody>
      </p:sp>
    </p:spTree>
    <p:extLst>
      <p:ext uri="{BB962C8B-B14F-4D97-AF65-F5344CB8AC3E}">
        <p14:creationId xmlns:p14="http://schemas.microsoft.com/office/powerpoint/2010/main" val="255364593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9B50B7-607E-2C41-8A17-D6B4431E1A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extBox 14">
            <a:extLst>
              <a:ext uri="{FF2B5EF4-FFF2-40B4-BE49-F238E27FC236}">
                <a16:creationId xmlns:a16="http://schemas.microsoft.com/office/drawing/2014/main" id="{46826E04-93D4-AD41-A612-980006F34ABB}"/>
              </a:ext>
            </a:extLst>
          </p:cNvPr>
          <p:cNvSpPr txBox="1"/>
          <p:nvPr/>
        </p:nvSpPr>
        <p:spPr>
          <a:xfrm>
            <a:off x="1555003" y="2584709"/>
            <a:ext cx="7760657" cy="79137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chemeClr val="bg1"/>
                </a:solidFill>
                <a:latin typeface="Helvetica"/>
              </a:rPr>
              <a:t>Demo</a:t>
            </a:r>
            <a:endParaRPr lang="en-US" sz="6500" spc="-300" dirty="0">
              <a:solidFill>
                <a:schemeClr val="bg2">
                  <a:lumMod val="25000"/>
                </a:schemeClr>
              </a:solidFill>
              <a:cs typeface="Calibri" panose="020F0502020204030204"/>
            </a:endParaRPr>
          </a:p>
        </p:txBody>
      </p:sp>
      <p:sp>
        <p:nvSpPr>
          <p:cNvPr id="16" name="Rectangle">
            <a:extLst>
              <a:ext uri="{FF2B5EF4-FFF2-40B4-BE49-F238E27FC236}">
                <a16:creationId xmlns:a16="http://schemas.microsoft.com/office/drawing/2014/main" id="{8861D612-B972-CB41-82AB-DE3122AC3C1E}"/>
              </a:ext>
            </a:extLst>
          </p:cNvPr>
          <p:cNvSpPr/>
          <p:nvPr/>
        </p:nvSpPr>
        <p:spPr>
          <a:xfrm>
            <a:off x="1715638" y="5045014"/>
            <a:ext cx="329473" cy="124158"/>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8" name="Picture 7">
            <a:extLst>
              <a:ext uri="{FF2B5EF4-FFF2-40B4-BE49-F238E27FC236}">
                <a16:creationId xmlns:a16="http://schemas.microsoft.com/office/drawing/2014/main" id="{929DD07B-0A06-E945-A33E-4A06341E0F54}"/>
              </a:ext>
            </a:extLst>
          </p:cNvPr>
          <p:cNvPicPr>
            <a:picLocks noChangeAspect="1"/>
          </p:cNvPicPr>
          <p:nvPr/>
        </p:nvPicPr>
        <p:blipFill>
          <a:blip r:embed="rId3"/>
          <a:stretch>
            <a:fillRect/>
          </a:stretch>
        </p:blipFill>
        <p:spPr>
          <a:xfrm>
            <a:off x="237075" y="246261"/>
            <a:ext cx="718156" cy="233617"/>
          </a:xfrm>
          <a:prstGeom prst="rect">
            <a:avLst/>
          </a:prstGeom>
        </p:spPr>
      </p:pic>
      <p:sp>
        <p:nvSpPr>
          <p:cNvPr id="9" name="TextBox 8">
            <a:extLst>
              <a:ext uri="{FF2B5EF4-FFF2-40B4-BE49-F238E27FC236}">
                <a16:creationId xmlns:a16="http://schemas.microsoft.com/office/drawing/2014/main" id="{02F0EB0C-5D7A-0E49-BA46-B9FA644673E3}"/>
              </a:ext>
            </a:extLst>
          </p:cNvPr>
          <p:cNvSpPr txBox="1"/>
          <p:nvPr/>
        </p:nvSpPr>
        <p:spPr>
          <a:xfrm>
            <a:off x="1599525" y="4583876"/>
            <a:ext cx="5000971"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800"/>
              </a:spcBef>
              <a:spcAft>
                <a:spcPts val="600"/>
              </a:spcAft>
            </a:pPr>
            <a:r>
              <a:rPr lang="en-US" sz="1600" spc="-50" dirty="0">
                <a:solidFill>
                  <a:srgbClr val="00B0F0"/>
                </a:solidFill>
                <a:latin typeface="Helvetica" pitchFamily="2" charset="0"/>
                <a:hlinkClick r:id="rId4">
                  <a:extLst>
                    <a:ext uri="{A12FA001-AC4F-418D-AE19-62706E023703}">
                      <ahyp:hlinkClr xmlns:ahyp="http://schemas.microsoft.com/office/drawing/2018/hyperlinkcolor" val="tx"/>
                    </a:ext>
                  </a:extLst>
                </a:hlinkClick>
              </a:rPr>
              <a:t>https://</a:t>
            </a:r>
            <a:r>
              <a:rPr lang="en-US" sz="1600" spc="-50" dirty="0" err="1">
                <a:solidFill>
                  <a:srgbClr val="00B0F0"/>
                </a:solidFill>
                <a:latin typeface="Helvetica" pitchFamily="2" charset="0"/>
                <a:hlinkClick r:id="rId4">
                  <a:extLst>
                    <a:ext uri="{A12FA001-AC4F-418D-AE19-62706E023703}">
                      <ahyp:hlinkClr xmlns:ahyp="http://schemas.microsoft.com/office/drawing/2018/hyperlinkcolor" val="tx"/>
                    </a:ext>
                  </a:extLst>
                </a:hlinkClick>
              </a:rPr>
              <a:t>github.com</a:t>
            </a:r>
            <a:r>
              <a:rPr lang="en-US" sz="1600" spc="-50" dirty="0">
                <a:solidFill>
                  <a:srgbClr val="00B0F0"/>
                </a:solidFill>
                <a:latin typeface="Helvetica" pitchFamily="2" charset="0"/>
                <a:hlinkClick r:id="rId4">
                  <a:extLst>
                    <a:ext uri="{A12FA001-AC4F-418D-AE19-62706E023703}">
                      <ahyp:hlinkClr xmlns:ahyp="http://schemas.microsoft.com/office/drawing/2018/hyperlinkcolor" val="tx"/>
                    </a:ext>
                  </a:extLst>
                </a:hlinkClick>
              </a:rPr>
              <a:t>/</a:t>
            </a:r>
            <a:r>
              <a:rPr lang="en-US" sz="1600" spc="-50" dirty="0" err="1">
                <a:solidFill>
                  <a:srgbClr val="00B0F0"/>
                </a:solidFill>
                <a:latin typeface="Helvetica" pitchFamily="2" charset="0"/>
                <a:hlinkClick r:id="rId4">
                  <a:extLst>
                    <a:ext uri="{A12FA001-AC4F-418D-AE19-62706E023703}">
                      <ahyp:hlinkClr xmlns:ahyp="http://schemas.microsoft.com/office/drawing/2018/hyperlinkcolor" val="tx"/>
                    </a:ext>
                  </a:extLst>
                </a:hlinkClick>
              </a:rPr>
              <a:t>suabochica</a:t>
            </a:r>
            <a:r>
              <a:rPr lang="en-US" sz="1600" spc="-50" dirty="0">
                <a:solidFill>
                  <a:srgbClr val="00B0F0"/>
                </a:solidFill>
                <a:latin typeface="Helvetica" pitchFamily="2" charset="0"/>
                <a:hlinkClick r:id="rId4">
                  <a:extLst>
                    <a:ext uri="{A12FA001-AC4F-418D-AE19-62706E023703}">
                      <ahyp:hlinkClr xmlns:ahyp="http://schemas.microsoft.com/office/drawing/2018/hyperlinkcolor" val="tx"/>
                    </a:ext>
                  </a:extLst>
                </a:hlinkClick>
              </a:rPr>
              <a:t>/</a:t>
            </a:r>
            <a:r>
              <a:rPr lang="en-US" sz="1600" spc="-50" dirty="0" err="1">
                <a:solidFill>
                  <a:srgbClr val="00B0F0"/>
                </a:solidFill>
                <a:latin typeface="Helvetica" pitchFamily="2" charset="0"/>
                <a:hlinkClick r:id="rId4">
                  <a:extLst>
                    <a:ext uri="{A12FA001-AC4F-418D-AE19-62706E023703}">
                      <ahyp:hlinkClr xmlns:ahyp="http://schemas.microsoft.com/office/drawing/2018/hyperlinkcolor" val="tx"/>
                    </a:ext>
                  </a:extLst>
                </a:hlinkClick>
              </a:rPr>
              <a:t>javascript</a:t>
            </a:r>
            <a:r>
              <a:rPr lang="en-US" sz="1600" spc="-50" dirty="0">
                <a:solidFill>
                  <a:srgbClr val="00B0F0"/>
                </a:solidFill>
                <a:latin typeface="Helvetica" pitchFamily="2" charset="0"/>
                <a:hlinkClick r:id="rId4">
                  <a:extLst>
                    <a:ext uri="{A12FA001-AC4F-418D-AE19-62706E023703}">
                      <ahyp:hlinkClr xmlns:ahyp="http://schemas.microsoft.com/office/drawing/2018/hyperlinkcolor" val="tx"/>
                    </a:ext>
                  </a:extLst>
                </a:hlinkClick>
              </a:rPr>
              <a:t>-unit-testing</a:t>
            </a:r>
            <a:endParaRPr lang="en-US" sz="1600" spc="-50" dirty="0">
              <a:solidFill>
                <a:srgbClr val="00B0F0"/>
              </a:solidFill>
              <a:latin typeface="Helvetica" pitchFamily="2" charset="0"/>
              <a:cs typeface="Calibri" panose="020F0502020204030204"/>
            </a:endParaRPr>
          </a:p>
        </p:txBody>
      </p:sp>
    </p:spTree>
    <p:extLst>
      <p:ext uri="{BB962C8B-B14F-4D97-AF65-F5344CB8AC3E}">
        <p14:creationId xmlns:p14="http://schemas.microsoft.com/office/powerpoint/2010/main" val="29728622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9B50B7-607E-2C41-8A17-D6B4431E1A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extBox 14">
            <a:extLst>
              <a:ext uri="{FF2B5EF4-FFF2-40B4-BE49-F238E27FC236}">
                <a16:creationId xmlns:a16="http://schemas.microsoft.com/office/drawing/2014/main" id="{46826E04-93D4-AD41-A612-980006F34ABB}"/>
              </a:ext>
            </a:extLst>
          </p:cNvPr>
          <p:cNvSpPr txBox="1"/>
          <p:nvPr/>
        </p:nvSpPr>
        <p:spPr>
          <a:xfrm>
            <a:off x="1555003" y="2584709"/>
            <a:ext cx="7760657" cy="79137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chemeClr val="bg1"/>
                </a:solidFill>
                <a:latin typeface="Helvetica"/>
              </a:rPr>
              <a:t>Conclusions</a:t>
            </a:r>
            <a:endParaRPr lang="en-US" sz="6500" spc="-300" dirty="0">
              <a:solidFill>
                <a:schemeClr val="bg2">
                  <a:lumMod val="25000"/>
                </a:schemeClr>
              </a:solidFill>
              <a:cs typeface="Calibri" panose="020F0502020204030204"/>
            </a:endParaRPr>
          </a:p>
        </p:txBody>
      </p:sp>
      <p:sp>
        <p:nvSpPr>
          <p:cNvPr id="16" name="Rectangle">
            <a:extLst>
              <a:ext uri="{FF2B5EF4-FFF2-40B4-BE49-F238E27FC236}">
                <a16:creationId xmlns:a16="http://schemas.microsoft.com/office/drawing/2014/main" id="{8861D612-B972-CB41-82AB-DE3122AC3C1E}"/>
              </a:ext>
            </a:extLst>
          </p:cNvPr>
          <p:cNvSpPr/>
          <p:nvPr/>
        </p:nvSpPr>
        <p:spPr>
          <a:xfrm>
            <a:off x="1715638" y="5045014"/>
            <a:ext cx="329473" cy="124158"/>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8" name="Picture 7">
            <a:extLst>
              <a:ext uri="{FF2B5EF4-FFF2-40B4-BE49-F238E27FC236}">
                <a16:creationId xmlns:a16="http://schemas.microsoft.com/office/drawing/2014/main" id="{929DD07B-0A06-E945-A33E-4A06341E0F54}"/>
              </a:ext>
            </a:extLst>
          </p:cNvPr>
          <p:cNvPicPr>
            <a:picLocks noChangeAspect="1"/>
          </p:cNvPicPr>
          <p:nvPr/>
        </p:nvPicPr>
        <p:blipFill>
          <a:blip r:embed="rId3"/>
          <a:stretch>
            <a:fillRect/>
          </a:stretch>
        </p:blipFill>
        <p:spPr>
          <a:xfrm>
            <a:off x="237075" y="246261"/>
            <a:ext cx="718156" cy="233617"/>
          </a:xfrm>
          <a:prstGeom prst="rect">
            <a:avLst/>
          </a:prstGeom>
        </p:spPr>
      </p:pic>
    </p:spTree>
    <p:extLst>
      <p:ext uri="{BB962C8B-B14F-4D97-AF65-F5344CB8AC3E}">
        <p14:creationId xmlns:p14="http://schemas.microsoft.com/office/powerpoint/2010/main" val="34400951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a:extLst>
              <a:ext uri="{FF2B5EF4-FFF2-40B4-BE49-F238E27FC236}">
                <a16:creationId xmlns:a16="http://schemas.microsoft.com/office/drawing/2014/main" id="{07633A1C-D363-5544-B5DB-9609808B7997}"/>
              </a:ext>
            </a:extLst>
          </p:cNvPr>
          <p:cNvSpPr/>
          <p:nvPr/>
        </p:nvSpPr>
        <p:spPr>
          <a:xfrm>
            <a:off x="5984251" y="2662633"/>
            <a:ext cx="223498" cy="94244"/>
          </a:xfrm>
          <a:prstGeom prst="rect">
            <a:avLst/>
          </a:prstGeom>
          <a:solidFill>
            <a:srgbClr val="E84D2D"/>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19" name="TextBox 18">
            <a:extLst>
              <a:ext uri="{FF2B5EF4-FFF2-40B4-BE49-F238E27FC236}">
                <a16:creationId xmlns:a16="http://schemas.microsoft.com/office/drawing/2014/main" id="{BB46CB8A-24F2-FC49-B4F5-5E1CA330106B}"/>
              </a:ext>
            </a:extLst>
          </p:cNvPr>
          <p:cNvSpPr txBox="1"/>
          <p:nvPr/>
        </p:nvSpPr>
        <p:spPr>
          <a:xfrm>
            <a:off x="3675661" y="1705315"/>
            <a:ext cx="4840679" cy="53059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3060"/>
              </a:lnSpc>
            </a:pPr>
            <a:r>
              <a:rPr lang="en-US" sz="4000" b="1" spc="-150" dirty="0">
                <a:solidFill>
                  <a:schemeClr val="bg2">
                    <a:lumMod val="25000"/>
                  </a:schemeClr>
                </a:solidFill>
                <a:latin typeface="Helvetica"/>
              </a:rPr>
              <a:t>Final thoughts</a:t>
            </a:r>
            <a:endParaRPr lang="en-US" sz="4000" spc="-150" dirty="0">
              <a:solidFill>
                <a:schemeClr val="bg2">
                  <a:lumMod val="25000"/>
                </a:schemeClr>
              </a:solidFill>
              <a:cs typeface="Calibri" panose="020F0502020204030204"/>
            </a:endParaRPr>
          </a:p>
        </p:txBody>
      </p:sp>
      <p:sp>
        <p:nvSpPr>
          <p:cNvPr id="10" name="TextBox 9">
            <a:extLst>
              <a:ext uri="{FF2B5EF4-FFF2-40B4-BE49-F238E27FC236}">
                <a16:creationId xmlns:a16="http://schemas.microsoft.com/office/drawing/2014/main" id="{81792C6E-9808-4048-9E12-5423A088FE7D}"/>
              </a:ext>
            </a:extLst>
          </p:cNvPr>
          <p:cNvSpPr txBox="1"/>
          <p:nvPr/>
        </p:nvSpPr>
        <p:spPr>
          <a:xfrm>
            <a:off x="2144071" y="2948757"/>
            <a:ext cx="7903858" cy="246221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Functional test take longer to run</a:t>
            </a:r>
          </a:p>
          <a:p>
            <a:pPr marL="171450"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Functional tests ensure that the units work together as a whole system</a:t>
            </a:r>
          </a:p>
          <a:p>
            <a:pPr marL="171450"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Functional tests help us build the right product </a:t>
            </a:r>
            <a:r>
              <a:rPr lang="en-US" sz="1400" i="1" spc="-30" dirty="0">
                <a:solidFill>
                  <a:schemeClr val="bg2">
                    <a:lumMod val="25000"/>
                  </a:schemeClr>
                </a:solidFill>
                <a:latin typeface="Helvetica" pitchFamily="2" charset="0"/>
                <a:cs typeface="Calibri" panose="020F0502020204030204"/>
              </a:rPr>
              <a:t>(Validation)</a:t>
            </a:r>
          </a:p>
          <a:p>
            <a:pPr marL="171450"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Unit tests run very fasts</a:t>
            </a:r>
          </a:p>
          <a:p>
            <a:pPr marL="171450"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Unit tests must be modular</a:t>
            </a:r>
          </a:p>
          <a:p>
            <a:pPr marL="171450"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Unit tests help us build the product right </a:t>
            </a:r>
            <a:r>
              <a:rPr lang="en-US" sz="1400" i="1" spc="-30" dirty="0">
                <a:solidFill>
                  <a:schemeClr val="bg2">
                    <a:lumMod val="25000"/>
                  </a:schemeClr>
                </a:solidFill>
                <a:latin typeface="Helvetica" pitchFamily="2" charset="0"/>
                <a:cs typeface="Calibri" panose="020F0502020204030204"/>
              </a:rPr>
              <a:t>(Verification)</a:t>
            </a:r>
          </a:p>
          <a:p>
            <a:pPr marL="171450"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Unit tests should look as a high-quality bug report</a:t>
            </a:r>
          </a:p>
          <a:p>
            <a:pPr marL="171450"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The testing practices measure the developer’s experience</a:t>
            </a:r>
          </a:p>
          <a:p>
            <a:pPr marL="171450"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Simpler tests are better tests</a:t>
            </a:r>
          </a:p>
          <a:p>
            <a:pPr marL="171450" indent="-171450" algn="just">
              <a:buFont typeface="Arial" panose="020B0604020202020204" pitchFamily="34" charset="0"/>
              <a:buChar char="•"/>
            </a:pPr>
            <a:r>
              <a:rPr lang="en-US" sz="1400" spc="-30" dirty="0">
                <a:solidFill>
                  <a:schemeClr val="bg2">
                    <a:lumMod val="25000"/>
                  </a:schemeClr>
                </a:solidFill>
                <a:latin typeface="Helvetica" pitchFamily="2" charset="0"/>
                <a:cs typeface="Calibri" panose="020F0502020204030204"/>
              </a:rPr>
              <a:t>TDD eradicates fear of change</a:t>
            </a:r>
          </a:p>
          <a:p>
            <a:pPr marL="171450" indent="-171450" algn="just">
              <a:buFont typeface="Arial" panose="020B0604020202020204" pitchFamily="34" charset="0"/>
              <a:buChar char="•"/>
            </a:pPr>
            <a:r>
              <a:rPr lang="en-US" sz="1400" spc="-30" dirty="0">
                <a:solidFill>
                  <a:srgbClr val="E84D2D"/>
                </a:solidFill>
                <a:latin typeface="Helvetica" pitchFamily="2" charset="0"/>
                <a:cs typeface="Calibri" panose="020F0502020204030204"/>
              </a:rPr>
              <a:t>Testing first leads to improve test coverage</a:t>
            </a:r>
          </a:p>
        </p:txBody>
      </p:sp>
    </p:spTree>
    <p:extLst>
      <p:ext uri="{BB962C8B-B14F-4D97-AF65-F5344CB8AC3E}">
        <p14:creationId xmlns:p14="http://schemas.microsoft.com/office/powerpoint/2010/main" val="58718545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9B50B7-607E-2C41-8A17-D6B4431E1A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extBox 14">
            <a:extLst>
              <a:ext uri="{FF2B5EF4-FFF2-40B4-BE49-F238E27FC236}">
                <a16:creationId xmlns:a16="http://schemas.microsoft.com/office/drawing/2014/main" id="{46826E04-93D4-AD41-A612-980006F34ABB}"/>
              </a:ext>
            </a:extLst>
          </p:cNvPr>
          <p:cNvSpPr txBox="1"/>
          <p:nvPr/>
        </p:nvSpPr>
        <p:spPr>
          <a:xfrm>
            <a:off x="1555003" y="2584709"/>
            <a:ext cx="7760657" cy="141974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chemeClr val="bg1"/>
                </a:solidFill>
                <a:latin typeface="Helvetica"/>
              </a:rPr>
              <a:t>Homework: Test coverage</a:t>
            </a:r>
            <a:endParaRPr lang="en-US" sz="6500" spc="-300" dirty="0">
              <a:solidFill>
                <a:schemeClr val="bg2">
                  <a:lumMod val="25000"/>
                </a:schemeClr>
              </a:solidFill>
              <a:cs typeface="Calibri" panose="020F0502020204030204"/>
            </a:endParaRPr>
          </a:p>
        </p:txBody>
      </p:sp>
      <p:sp>
        <p:nvSpPr>
          <p:cNvPr id="16" name="Rectangle">
            <a:extLst>
              <a:ext uri="{FF2B5EF4-FFF2-40B4-BE49-F238E27FC236}">
                <a16:creationId xmlns:a16="http://schemas.microsoft.com/office/drawing/2014/main" id="{8861D612-B972-CB41-82AB-DE3122AC3C1E}"/>
              </a:ext>
            </a:extLst>
          </p:cNvPr>
          <p:cNvSpPr/>
          <p:nvPr/>
        </p:nvSpPr>
        <p:spPr>
          <a:xfrm>
            <a:off x="1715638" y="5045014"/>
            <a:ext cx="329473" cy="124158"/>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8" name="Picture 7">
            <a:extLst>
              <a:ext uri="{FF2B5EF4-FFF2-40B4-BE49-F238E27FC236}">
                <a16:creationId xmlns:a16="http://schemas.microsoft.com/office/drawing/2014/main" id="{929DD07B-0A06-E945-A33E-4A06341E0F54}"/>
              </a:ext>
            </a:extLst>
          </p:cNvPr>
          <p:cNvPicPr>
            <a:picLocks noChangeAspect="1"/>
          </p:cNvPicPr>
          <p:nvPr/>
        </p:nvPicPr>
        <p:blipFill>
          <a:blip r:embed="rId3"/>
          <a:stretch>
            <a:fillRect/>
          </a:stretch>
        </p:blipFill>
        <p:spPr>
          <a:xfrm>
            <a:off x="237075" y="246261"/>
            <a:ext cx="718156" cy="233617"/>
          </a:xfrm>
          <a:prstGeom prst="rect">
            <a:avLst/>
          </a:prstGeom>
        </p:spPr>
      </p:pic>
      <p:sp>
        <p:nvSpPr>
          <p:cNvPr id="9" name="TextBox 8">
            <a:extLst>
              <a:ext uri="{FF2B5EF4-FFF2-40B4-BE49-F238E27FC236}">
                <a16:creationId xmlns:a16="http://schemas.microsoft.com/office/drawing/2014/main" id="{02F0EB0C-5D7A-0E49-BA46-B9FA644673E3}"/>
              </a:ext>
            </a:extLst>
          </p:cNvPr>
          <p:cNvSpPr txBox="1"/>
          <p:nvPr/>
        </p:nvSpPr>
        <p:spPr>
          <a:xfrm>
            <a:off x="1599526" y="4583876"/>
            <a:ext cx="4496474"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800"/>
              </a:spcBef>
              <a:spcAft>
                <a:spcPts val="600"/>
              </a:spcAft>
            </a:pPr>
            <a:r>
              <a:rPr lang="en-US" sz="1600" spc="-50" dirty="0">
                <a:solidFill>
                  <a:schemeClr val="bg1"/>
                </a:solidFill>
                <a:latin typeface="Helvetica" pitchFamily="2" charset="0"/>
              </a:rPr>
              <a:t>Subtitle line goes here</a:t>
            </a:r>
            <a:endParaRPr lang="en-US" sz="1600" spc="-50" dirty="0">
              <a:solidFill>
                <a:schemeClr val="bg1"/>
              </a:solidFill>
              <a:latin typeface="Helvetica" pitchFamily="2" charset="0"/>
              <a:cs typeface="Calibri" panose="020F0502020204030204"/>
            </a:endParaRPr>
          </a:p>
        </p:txBody>
      </p:sp>
    </p:spTree>
    <p:extLst>
      <p:ext uri="{BB962C8B-B14F-4D97-AF65-F5344CB8AC3E}">
        <p14:creationId xmlns:p14="http://schemas.microsoft.com/office/powerpoint/2010/main" val="27539086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picture containing indoor&#13;&#10;&#13;&#10;Description automatically generated">
            <a:extLst>
              <a:ext uri="{FF2B5EF4-FFF2-40B4-BE49-F238E27FC236}">
                <a16:creationId xmlns:a16="http://schemas.microsoft.com/office/drawing/2014/main" id="{88701C19-AA4A-584A-B061-F777CC6734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a:extLst>
              <a:ext uri="{FF2B5EF4-FFF2-40B4-BE49-F238E27FC236}">
                <a16:creationId xmlns:a16="http://schemas.microsoft.com/office/drawing/2014/main" id="{8861D612-B972-CB41-82AB-DE3122AC3C1E}"/>
              </a:ext>
            </a:extLst>
          </p:cNvPr>
          <p:cNvSpPr/>
          <p:nvPr/>
        </p:nvSpPr>
        <p:spPr>
          <a:xfrm>
            <a:off x="1705493" y="3222474"/>
            <a:ext cx="329473" cy="124158"/>
          </a:xfrm>
          <a:prstGeom prst="rect">
            <a:avLst/>
          </a:prstGeom>
          <a:solidFill>
            <a:srgbClr val="E84D2D"/>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sp>
        <p:nvSpPr>
          <p:cNvPr id="14" name="TextBox 13">
            <a:extLst>
              <a:ext uri="{FF2B5EF4-FFF2-40B4-BE49-F238E27FC236}">
                <a16:creationId xmlns:a16="http://schemas.microsoft.com/office/drawing/2014/main" id="{2CC7D956-09CD-474F-BF1A-66238BD5601D}"/>
              </a:ext>
            </a:extLst>
          </p:cNvPr>
          <p:cNvSpPr txBox="1"/>
          <p:nvPr/>
        </p:nvSpPr>
        <p:spPr>
          <a:xfrm>
            <a:off x="1555003" y="2584709"/>
            <a:ext cx="7760657" cy="79137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rgbClr val="E84D2D"/>
                </a:solidFill>
                <a:latin typeface="Helvetica"/>
              </a:rPr>
              <a:t>References</a:t>
            </a:r>
            <a:endParaRPr lang="en-US" sz="6500" spc="-300" dirty="0">
              <a:solidFill>
                <a:schemeClr val="bg2">
                  <a:lumMod val="25000"/>
                </a:schemeClr>
              </a:solidFill>
              <a:cs typeface="Calibri" panose="020F0502020204030204"/>
            </a:endParaRPr>
          </a:p>
        </p:txBody>
      </p:sp>
      <p:pic>
        <p:nvPicPr>
          <p:cNvPr id="18" name="Picture 17">
            <a:extLst>
              <a:ext uri="{FF2B5EF4-FFF2-40B4-BE49-F238E27FC236}">
                <a16:creationId xmlns:a16="http://schemas.microsoft.com/office/drawing/2014/main" id="{86A1BE9D-A949-9242-A3D7-A49BDA9B2C1F}"/>
              </a:ext>
            </a:extLst>
          </p:cNvPr>
          <p:cNvPicPr>
            <a:picLocks noChangeAspect="1"/>
          </p:cNvPicPr>
          <p:nvPr/>
        </p:nvPicPr>
        <p:blipFill>
          <a:blip r:embed="rId3"/>
          <a:stretch>
            <a:fillRect/>
          </a:stretch>
        </p:blipFill>
        <p:spPr>
          <a:xfrm>
            <a:off x="-362697" y="-589430"/>
            <a:ext cx="1917700" cy="1905000"/>
          </a:xfrm>
          <a:prstGeom prst="rect">
            <a:avLst/>
          </a:prstGeom>
        </p:spPr>
      </p:pic>
      <p:sp>
        <p:nvSpPr>
          <p:cNvPr id="20" name="TextBox 19">
            <a:extLst>
              <a:ext uri="{FF2B5EF4-FFF2-40B4-BE49-F238E27FC236}">
                <a16:creationId xmlns:a16="http://schemas.microsoft.com/office/drawing/2014/main" id="{8BA1037B-9633-C94E-8D64-C678A27F4B64}"/>
              </a:ext>
            </a:extLst>
          </p:cNvPr>
          <p:cNvSpPr txBox="1"/>
          <p:nvPr/>
        </p:nvSpPr>
        <p:spPr>
          <a:xfrm>
            <a:off x="1555003" y="3481922"/>
            <a:ext cx="7337440" cy="156966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indent="-172800">
              <a:buFont typeface="Arial" panose="020B0604020202020204" pitchFamily="34" charset="0"/>
              <a:buChar char="•"/>
            </a:pPr>
            <a:r>
              <a:rPr lang="en-US" sz="1600" spc="-50" dirty="0">
                <a:solidFill>
                  <a:srgbClr val="00B0F0"/>
                </a:solidFill>
                <a:latin typeface="Helvetica" pitchFamily="2" charset="0"/>
                <a:cs typeface="Calibri" panose="020F0502020204030204"/>
                <a:hlinkClick r:id="rId4">
                  <a:extLst>
                    <a:ext uri="{A12FA001-AC4F-418D-AE19-62706E023703}">
                      <ahyp:hlinkClr xmlns:ahyp="http://schemas.microsoft.com/office/drawing/2018/hyperlinkcolor" val="tx"/>
                    </a:ext>
                  </a:extLst>
                </a:hlinkClick>
              </a:rPr>
              <a:t>The Main pillars of learning programming, Rainer Hahnekamp</a:t>
            </a:r>
            <a:endParaRPr lang="en-US" sz="1600" spc="-50" dirty="0">
              <a:solidFill>
                <a:srgbClr val="00B0F0"/>
              </a:solidFill>
              <a:latin typeface="Helvetica" pitchFamily="2" charset="0"/>
              <a:cs typeface="Calibri" panose="020F0502020204030204"/>
            </a:endParaRPr>
          </a:p>
          <a:p>
            <a:pPr indent="-172800">
              <a:buFont typeface="Arial" panose="020B0604020202020204" pitchFamily="34" charset="0"/>
              <a:buChar char="•"/>
            </a:pPr>
            <a:r>
              <a:rPr lang="en-US" sz="1600" spc="-50" dirty="0">
                <a:solidFill>
                  <a:srgbClr val="00B0F0"/>
                </a:solidFill>
                <a:latin typeface="Helvetica" pitchFamily="2" charset="0"/>
                <a:cs typeface="Calibri" panose="020F0502020204030204"/>
                <a:hlinkClick r:id="rId5">
                  <a:extLst>
                    <a:ext uri="{A12FA001-AC4F-418D-AE19-62706E023703}">
                      <ahyp:hlinkClr xmlns:ahyp="http://schemas.microsoft.com/office/drawing/2018/hyperlinkcolor" val="tx"/>
                    </a:ext>
                  </a:extLst>
                </a:hlinkClick>
              </a:rPr>
              <a:t>Why we test?, Reiner </a:t>
            </a:r>
            <a:r>
              <a:rPr lang="en-US" sz="1600" spc="-50" dirty="0" err="1">
                <a:solidFill>
                  <a:srgbClr val="00B0F0"/>
                </a:solidFill>
                <a:latin typeface="Helvetica" pitchFamily="2" charset="0"/>
                <a:cs typeface="Calibri" panose="020F0502020204030204"/>
                <a:hlinkClick r:id="rId5">
                  <a:extLst>
                    <a:ext uri="{A12FA001-AC4F-418D-AE19-62706E023703}">
                      <ahyp:hlinkClr xmlns:ahyp="http://schemas.microsoft.com/office/drawing/2018/hyperlinkcolor" val="tx"/>
                    </a:ext>
                  </a:extLst>
                </a:hlinkClick>
              </a:rPr>
              <a:t>Hahnekamp</a:t>
            </a:r>
            <a:endParaRPr lang="en-US" sz="1600" spc="-50" dirty="0">
              <a:solidFill>
                <a:srgbClr val="00B0F0"/>
              </a:solidFill>
              <a:latin typeface="Helvetica" pitchFamily="2" charset="0"/>
              <a:cs typeface="Calibri" panose="020F0502020204030204"/>
            </a:endParaRPr>
          </a:p>
          <a:p>
            <a:pPr indent="-172800">
              <a:buFont typeface="Arial" panose="020B0604020202020204" pitchFamily="34" charset="0"/>
              <a:buChar char="•"/>
            </a:pPr>
            <a:r>
              <a:rPr lang="en-US" sz="1600" spc="-50" dirty="0">
                <a:solidFill>
                  <a:srgbClr val="00B0F0"/>
                </a:solidFill>
                <a:latin typeface="Helvetica" pitchFamily="2" charset="0"/>
                <a:cs typeface="Calibri" panose="020F0502020204030204"/>
                <a:hlinkClick r:id="rId6">
                  <a:extLst>
                    <a:ext uri="{A12FA001-AC4F-418D-AE19-62706E023703}">
                      <ahyp:hlinkClr xmlns:ahyp="http://schemas.microsoft.com/office/drawing/2018/hyperlinkcolor" val="tx"/>
                    </a:ext>
                  </a:extLst>
                </a:hlinkClick>
              </a:rPr>
              <a:t>5 Questions every unit test must answer, Eric Elliot</a:t>
            </a:r>
            <a:endParaRPr lang="en-US" sz="1600" spc="-50" dirty="0">
              <a:solidFill>
                <a:srgbClr val="00B0F0"/>
              </a:solidFill>
              <a:latin typeface="Helvetica" pitchFamily="2" charset="0"/>
              <a:cs typeface="Calibri" panose="020F0502020204030204"/>
            </a:endParaRPr>
          </a:p>
          <a:p>
            <a:pPr indent="-172800">
              <a:buFont typeface="Arial" panose="020B0604020202020204" pitchFamily="34" charset="0"/>
              <a:buChar char="•"/>
            </a:pPr>
            <a:r>
              <a:rPr lang="en-US" sz="1600" spc="-50" dirty="0">
                <a:solidFill>
                  <a:srgbClr val="00B0F0"/>
                </a:solidFill>
                <a:latin typeface="Helvetica" pitchFamily="2" charset="0"/>
                <a:cs typeface="Calibri" panose="020F0502020204030204"/>
                <a:hlinkClick r:id="rId7">
                  <a:extLst>
                    <a:ext uri="{A12FA001-AC4F-418D-AE19-62706E023703}">
                      <ahyp:hlinkClr xmlns:ahyp="http://schemas.microsoft.com/office/drawing/2018/hyperlinkcolor" val="tx"/>
                    </a:ext>
                  </a:extLst>
                </a:hlinkClick>
              </a:rPr>
              <a:t>Behavior Driven Development (BDD) and functional testing, Eric Elliot</a:t>
            </a:r>
            <a:endParaRPr lang="en-US" sz="1600" spc="-50" dirty="0">
              <a:solidFill>
                <a:srgbClr val="00B0F0"/>
              </a:solidFill>
              <a:latin typeface="Helvetica" pitchFamily="2" charset="0"/>
              <a:cs typeface="Calibri" panose="020F0502020204030204"/>
            </a:endParaRPr>
          </a:p>
          <a:p>
            <a:pPr indent="-172800">
              <a:buFont typeface="Arial" panose="020B0604020202020204" pitchFamily="34" charset="0"/>
              <a:buChar char="•"/>
            </a:pPr>
            <a:r>
              <a:rPr lang="en-US" sz="1600" spc="-50" dirty="0">
                <a:solidFill>
                  <a:srgbClr val="00B0F0"/>
                </a:solidFill>
                <a:latin typeface="Helvetica" pitchFamily="2" charset="0"/>
                <a:cs typeface="Calibri" panose="020F0502020204030204"/>
                <a:hlinkClick r:id="rId8">
                  <a:extLst>
                    <a:ext uri="{A12FA001-AC4F-418D-AE19-62706E023703}">
                      <ahyp:hlinkClr xmlns:ahyp="http://schemas.microsoft.com/office/drawing/2018/hyperlinkcolor" val="tx"/>
                    </a:ext>
                  </a:extLst>
                </a:hlinkClick>
              </a:rPr>
              <a:t>TDD changed my life, Eric Elliot</a:t>
            </a:r>
            <a:endParaRPr lang="en-US" sz="1600" spc="-50" dirty="0">
              <a:solidFill>
                <a:srgbClr val="00B0F0"/>
              </a:solidFill>
              <a:latin typeface="Helvetica" pitchFamily="2" charset="0"/>
              <a:cs typeface="Calibri" panose="020F0502020204030204"/>
            </a:endParaRPr>
          </a:p>
          <a:p>
            <a:pPr indent="-172800">
              <a:buFont typeface="Arial" panose="020B0604020202020204" pitchFamily="34" charset="0"/>
              <a:buChar char="•"/>
            </a:pPr>
            <a:r>
              <a:rPr lang="en-US" sz="1600" spc="-50" dirty="0">
                <a:solidFill>
                  <a:srgbClr val="00B0F0"/>
                </a:solidFill>
                <a:latin typeface="Helvetica" pitchFamily="2" charset="0"/>
                <a:cs typeface="Calibri" panose="020F0502020204030204"/>
                <a:hlinkClick r:id="rId9">
                  <a:extLst>
                    <a:ext uri="{A12FA001-AC4F-418D-AE19-62706E023703}">
                      <ahyp:hlinkClr xmlns:ahyp="http://schemas.microsoft.com/office/drawing/2018/hyperlinkcolor" val="tx"/>
                    </a:ext>
                  </a:extLst>
                </a:hlinkClick>
              </a:rPr>
              <a:t>Verification and Validation, Barry Boehm</a:t>
            </a:r>
            <a:endParaRPr lang="en-US" sz="1600" spc="-50" dirty="0">
              <a:solidFill>
                <a:srgbClr val="00B0F0"/>
              </a:solidFill>
              <a:latin typeface="Helvetica" pitchFamily="2" charset="0"/>
              <a:cs typeface="Calibri" panose="020F0502020204030204"/>
            </a:endParaRPr>
          </a:p>
        </p:txBody>
      </p:sp>
    </p:spTree>
    <p:extLst>
      <p:ext uri="{BB962C8B-B14F-4D97-AF65-F5344CB8AC3E}">
        <p14:creationId xmlns:p14="http://schemas.microsoft.com/office/powerpoint/2010/main" val="9604056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posing for a photo in front of a crowd&#13;&#10;&#13;&#10;Description automatically generated">
            <a:extLst>
              <a:ext uri="{FF2B5EF4-FFF2-40B4-BE49-F238E27FC236}">
                <a16:creationId xmlns:a16="http://schemas.microsoft.com/office/drawing/2014/main" id="{A9C4B5E3-4BE4-8F4F-877A-42E913E013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D1928CBE-CCF0-1346-99E7-8063DC127C60}"/>
              </a:ext>
            </a:extLst>
          </p:cNvPr>
          <p:cNvPicPr>
            <a:picLocks noChangeAspect="1"/>
          </p:cNvPicPr>
          <p:nvPr/>
        </p:nvPicPr>
        <p:blipFill>
          <a:blip r:embed="rId3"/>
          <a:stretch>
            <a:fillRect/>
          </a:stretch>
        </p:blipFill>
        <p:spPr>
          <a:xfrm>
            <a:off x="1251893" y="1215698"/>
            <a:ext cx="1054100" cy="342900"/>
          </a:xfrm>
          <a:prstGeom prst="rect">
            <a:avLst/>
          </a:prstGeom>
        </p:spPr>
      </p:pic>
      <p:sp>
        <p:nvSpPr>
          <p:cNvPr id="11" name="TextBox 10">
            <a:extLst>
              <a:ext uri="{FF2B5EF4-FFF2-40B4-BE49-F238E27FC236}">
                <a16:creationId xmlns:a16="http://schemas.microsoft.com/office/drawing/2014/main" id="{89C03301-E58E-1E4F-B6CF-EE3D784CDFDD}"/>
              </a:ext>
            </a:extLst>
          </p:cNvPr>
          <p:cNvSpPr txBox="1"/>
          <p:nvPr/>
        </p:nvSpPr>
        <p:spPr>
          <a:xfrm>
            <a:off x="1184158" y="2951043"/>
            <a:ext cx="7760657" cy="86094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5560"/>
              </a:lnSpc>
            </a:pPr>
            <a:r>
              <a:rPr lang="en-US" sz="6500" b="1" spc="-300" dirty="0">
                <a:solidFill>
                  <a:schemeClr val="bg1"/>
                </a:solidFill>
                <a:latin typeface="Helvetica"/>
              </a:rPr>
              <a:t>Thank you!</a:t>
            </a:r>
            <a:endParaRPr lang="en-US" sz="6500" b="1" spc="-300" dirty="0">
              <a:solidFill>
                <a:srgbClr val="E84D2D"/>
              </a:solidFill>
              <a:latin typeface="Helvetica"/>
            </a:endParaRPr>
          </a:p>
        </p:txBody>
      </p:sp>
      <p:pic>
        <p:nvPicPr>
          <p:cNvPr id="2" name="Picture 1">
            <a:extLst>
              <a:ext uri="{FF2B5EF4-FFF2-40B4-BE49-F238E27FC236}">
                <a16:creationId xmlns:a16="http://schemas.microsoft.com/office/drawing/2014/main" id="{835E168B-73B8-0244-8973-2A463D114C75}"/>
              </a:ext>
            </a:extLst>
          </p:cNvPr>
          <p:cNvPicPr>
            <a:picLocks noChangeAspect="1"/>
          </p:cNvPicPr>
          <p:nvPr/>
        </p:nvPicPr>
        <p:blipFill>
          <a:blip r:embed="rId4"/>
          <a:stretch>
            <a:fillRect/>
          </a:stretch>
        </p:blipFill>
        <p:spPr>
          <a:xfrm>
            <a:off x="1251892" y="4916774"/>
            <a:ext cx="1725837" cy="662663"/>
          </a:xfrm>
          <a:prstGeom prst="rect">
            <a:avLst/>
          </a:prstGeom>
        </p:spPr>
      </p:pic>
    </p:spTree>
    <p:extLst>
      <p:ext uri="{BB962C8B-B14F-4D97-AF65-F5344CB8AC3E}">
        <p14:creationId xmlns:p14="http://schemas.microsoft.com/office/powerpoint/2010/main" val="42573665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0C1440-55D5-3347-9284-815EA803F1AF}"/>
              </a:ext>
            </a:extLst>
          </p:cNvPr>
          <p:cNvSpPr/>
          <p:nvPr/>
        </p:nvSpPr>
        <p:spPr>
          <a:xfrm>
            <a:off x="899410" y="908359"/>
            <a:ext cx="5375978" cy="5041283"/>
          </a:xfrm>
          <a:prstGeom prst="rect">
            <a:avLst/>
          </a:prstGeom>
          <a:solidFill>
            <a:srgbClr val="E84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a:extLst>
              <a:ext uri="{FF2B5EF4-FFF2-40B4-BE49-F238E27FC236}">
                <a16:creationId xmlns:a16="http://schemas.microsoft.com/office/drawing/2014/main" id="{07633A1C-D363-5544-B5DB-9609808B7997}"/>
              </a:ext>
            </a:extLst>
          </p:cNvPr>
          <p:cNvSpPr/>
          <p:nvPr/>
        </p:nvSpPr>
        <p:spPr>
          <a:xfrm>
            <a:off x="5457117" y="2716357"/>
            <a:ext cx="223498" cy="94244"/>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66" name="TextBox 65">
            <a:extLst>
              <a:ext uri="{FF2B5EF4-FFF2-40B4-BE49-F238E27FC236}">
                <a16:creationId xmlns:a16="http://schemas.microsoft.com/office/drawing/2014/main" id="{D6EC3CCB-020E-024D-A787-499FD45DCDF8}"/>
              </a:ext>
            </a:extLst>
          </p:cNvPr>
          <p:cNvSpPr txBox="1"/>
          <p:nvPr/>
        </p:nvSpPr>
        <p:spPr>
          <a:xfrm>
            <a:off x="6758251" y="2716357"/>
            <a:ext cx="3734862" cy="58477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800"/>
              </a:spcBef>
              <a:spcAft>
                <a:spcPts val="600"/>
              </a:spcAft>
            </a:pPr>
            <a:r>
              <a:rPr lang="en-US" sz="1600" spc="-50" dirty="0">
                <a:solidFill>
                  <a:schemeClr val="bg2">
                    <a:lumMod val="25000"/>
                  </a:schemeClr>
                </a:solidFill>
                <a:latin typeface="Helvetica" pitchFamily="2" charset="0"/>
                <a:cs typeface="Calibri" panose="020F0502020204030204"/>
              </a:rPr>
              <a:t>Activity to </a:t>
            </a:r>
            <a:r>
              <a:rPr lang="en-US" sz="1600" spc="-50" dirty="0">
                <a:solidFill>
                  <a:srgbClr val="E84D2D"/>
                </a:solidFill>
                <a:latin typeface="Helvetica" pitchFamily="2" charset="0"/>
                <a:cs typeface="Calibri" panose="020F0502020204030204"/>
              </a:rPr>
              <a:t>check</a:t>
            </a:r>
            <a:r>
              <a:rPr lang="en-US" sz="1600" spc="-50" dirty="0">
                <a:solidFill>
                  <a:schemeClr val="bg2">
                    <a:lumMod val="25000"/>
                  </a:schemeClr>
                </a:solidFill>
                <a:latin typeface="Helvetica" pitchFamily="2" charset="0"/>
                <a:cs typeface="Calibri" panose="020F0502020204030204"/>
              </a:rPr>
              <a:t> whether the actual results </a:t>
            </a:r>
            <a:r>
              <a:rPr lang="en-US" sz="1600" spc="-50" dirty="0">
                <a:solidFill>
                  <a:srgbClr val="E84D2D"/>
                </a:solidFill>
                <a:latin typeface="Helvetica" pitchFamily="2" charset="0"/>
                <a:cs typeface="Calibri" panose="020F0502020204030204"/>
              </a:rPr>
              <a:t>match</a:t>
            </a:r>
            <a:r>
              <a:rPr lang="en-US" sz="1600" spc="-50" dirty="0">
                <a:solidFill>
                  <a:schemeClr val="bg2">
                    <a:lumMod val="25000"/>
                  </a:schemeClr>
                </a:solidFill>
                <a:latin typeface="Helvetica" pitchFamily="2" charset="0"/>
                <a:cs typeface="Calibri" panose="020F0502020204030204"/>
              </a:rPr>
              <a:t> the expected results</a:t>
            </a:r>
          </a:p>
        </p:txBody>
      </p:sp>
      <p:sp>
        <p:nvSpPr>
          <p:cNvPr id="19" name="TextBox 18">
            <a:extLst>
              <a:ext uri="{FF2B5EF4-FFF2-40B4-BE49-F238E27FC236}">
                <a16:creationId xmlns:a16="http://schemas.microsoft.com/office/drawing/2014/main" id="{BB46CB8A-24F2-FC49-B4F5-5E1CA330106B}"/>
              </a:ext>
            </a:extLst>
          </p:cNvPr>
          <p:cNvSpPr txBox="1"/>
          <p:nvPr/>
        </p:nvSpPr>
        <p:spPr>
          <a:xfrm>
            <a:off x="681413" y="1759039"/>
            <a:ext cx="5089142" cy="53059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3060"/>
              </a:lnSpc>
            </a:pPr>
            <a:r>
              <a:rPr lang="en-US" sz="4000" b="1" spc="-150" dirty="0">
                <a:solidFill>
                  <a:schemeClr val="bg1"/>
                </a:solidFill>
                <a:latin typeface="Helvetica"/>
              </a:rPr>
              <a:t>What is testing?</a:t>
            </a:r>
            <a:endParaRPr lang="en-US" sz="4000" spc="-150" dirty="0">
              <a:solidFill>
                <a:schemeClr val="bg1"/>
              </a:solidFill>
              <a:cs typeface="Calibri" panose="020F0502020204030204"/>
            </a:endParaRPr>
          </a:p>
        </p:txBody>
      </p:sp>
      <p:cxnSp>
        <p:nvCxnSpPr>
          <p:cNvPr id="5" name="Straight Connector 4">
            <a:extLst>
              <a:ext uri="{FF2B5EF4-FFF2-40B4-BE49-F238E27FC236}">
                <a16:creationId xmlns:a16="http://schemas.microsoft.com/office/drawing/2014/main" id="{F249D701-1810-D143-999A-05C321CA67F5}"/>
              </a:ext>
            </a:extLst>
          </p:cNvPr>
          <p:cNvCxnSpPr>
            <a:cxnSpLocks/>
          </p:cNvCxnSpPr>
          <p:nvPr/>
        </p:nvCxnSpPr>
        <p:spPr>
          <a:xfrm>
            <a:off x="6833201" y="5444790"/>
            <a:ext cx="3225199" cy="0"/>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520496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0C1440-55D5-3347-9284-815EA803F1AF}"/>
              </a:ext>
            </a:extLst>
          </p:cNvPr>
          <p:cNvSpPr/>
          <p:nvPr/>
        </p:nvSpPr>
        <p:spPr>
          <a:xfrm>
            <a:off x="899410" y="908359"/>
            <a:ext cx="5375978" cy="5041283"/>
          </a:xfrm>
          <a:prstGeom prst="rect">
            <a:avLst/>
          </a:prstGeom>
          <a:solidFill>
            <a:srgbClr val="E84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a:extLst>
              <a:ext uri="{FF2B5EF4-FFF2-40B4-BE49-F238E27FC236}">
                <a16:creationId xmlns:a16="http://schemas.microsoft.com/office/drawing/2014/main" id="{07633A1C-D363-5544-B5DB-9609808B7997}"/>
              </a:ext>
            </a:extLst>
          </p:cNvPr>
          <p:cNvSpPr/>
          <p:nvPr/>
        </p:nvSpPr>
        <p:spPr>
          <a:xfrm>
            <a:off x="5457117" y="2716357"/>
            <a:ext cx="223498" cy="94244"/>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66" name="TextBox 65">
            <a:extLst>
              <a:ext uri="{FF2B5EF4-FFF2-40B4-BE49-F238E27FC236}">
                <a16:creationId xmlns:a16="http://schemas.microsoft.com/office/drawing/2014/main" id="{D6EC3CCB-020E-024D-A787-499FD45DCDF8}"/>
              </a:ext>
            </a:extLst>
          </p:cNvPr>
          <p:cNvSpPr txBox="1"/>
          <p:nvPr/>
        </p:nvSpPr>
        <p:spPr>
          <a:xfrm>
            <a:off x="6758251" y="2716357"/>
            <a:ext cx="3734862" cy="31951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sz="1600" spc="-50" dirty="0">
                <a:solidFill>
                  <a:schemeClr val="bg2">
                    <a:lumMod val="25000"/>
                  </a:schemeClr>
                </a:solidFill>
                <a:latin typeface="Helvetica" pitchFamily="2" charset="0"/>
                <a:cs typeface="Calibri" panose="020F0502020204030204"/>
              </a:rPr>
              <a:t>Some cases…</a:t>
            </a:r>
          </a:p>
        </p:txBody>
      </p:sp>
      <p:sp>
        <p:nvSpPr>
          <p:cNvPr id="19" name="TextBox 18">
            <a:extLst>
              <a:ext uri="{FF2B5EF4-FFF2-40B4-BE49-F238E27FC236}">
                <a16:creationId xmlns:a16="http://schemas.microsoft.com/office/drawing/2014/main" id="{BB46CB8A-24F2-FC49-B4F5-5E1CA330106B}"/>
              </a:ext>
            </a:extLst>
          </p:cNvPr>
          <p:cNvSpPr txBox="1"/>
          <p:nvPr/>
        </p:nvSpPr>
        <p:spPr>
          <a:xfrm>
            <a:off x="681413" y="1759039"/>
            <a:ext cx="5089142" cy="92813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3060"/>
              </a:lnSpc>
            </a:pPr>
            <a:r>
              <a:rPr lang="en-US" sz="4000" b="1" spc="-150" dirty="0">
                <a:solidFill>
                  <a:schemeClr val="bg1"/>
                </a:solidFill>
                <a:latin typeface="Helvetica"/>
              </a:rPr>
              <a:t>Why care about testing? </a:t>
            </a:r>
            <a:endParaRPr lang="en-US" sz="4000" spc="-150" dirty="0">
              <a:solidFill>
                <a:schemeClr val="bg1"/>
              </a:solidFill>
              <a:cs typeface="Calibri" panose="020F0502020204030204"/>
            </a:endParaRPr>
          </a:p>
        </p:txBody>
      </p:sp>
      <p:cxnSp>
        <p:nvCxnSpPr>
          <p:cNvPr id="5" name="Straight Connector 4">
            <a:extLst>
              <a:ext uri="{FF2B5EF4-FFF2-40B4-BE49-F238E27FC236}">
                <a16:creationId xmlns:a16="http://schemas.microsoft.com/office/drawing/2014/main" id="{F249D701-1810-D143-999A-05C321CA67F5}"/>
              </a:ext>
            </a:extLst>
          </p:cNvPr>
          <p:cNvCxnSpPr>
            <a:cxnSpLocks/>
          </p:cNvCxnSpPr>
          <p:nvPr/>
        </p:nvCxnSpPr>
        <p:spPr>
          <a:xfrm>
            <a:off x="6833201" y="5444790"/>
            <a:ext cx="3225199" cy="0"/>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894465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7F5EFC-72B8-494E-A6E0-171C600DA420}"/>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rcRect l="351" t="8867" r="351" b="15671"/>
          <a:stretch/>
        </p:blipFill>
        <p:spPr>
          <a:xfrm>
            <a:off x="0" y="-1"/>
            <a:ext cx="12192000" cy="6858001"/>
          </a:xfrm>
          <a:prstGeom prst="rect">
            <a:avLst/>
          </a:prstGeom>
        </p:spPr>
      </p:pic>
      <p:sp>
        <p:nvSpPr>
          <p:cNvPr id="16" name="Rectangle">
            <a:extLst>
              <a:ext uri="{FF2B5EF4-FFF2-40B4-BE49-F238E27FC236}">
                <a16:creationId xmlns:a16="http://schemas.microsoft.com/office/drawing/2014/main" id="{8861D612-B972-CB41-82AB-DE3122AC3C1E}"/>
              </a:ext>
            </a:extLst>
          </p:cNvPr>
          <p:cNvSpPr/>
          <p:nvPr/>
        </p:nvSpPr>
        <p:spPr>
          <a:xfrm>
            <a:off x="1705493" y="5025671"/>
            <a:ext cx="329473" cy="124158"/>
          </a:xfrm>
          <a:prstGeom prst="rect">
            <a:avLst/>
          </a:prstGeom>
          <a:solidFill>
            <a:srgbClr val="00B0F0"/>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sp>
        <p:nvSpPr>
          <p:cNvPr id="14" name="TextBox 13">
            <a:extLst>
              <a:ext uri="{FF2B5EF4-FFF2-40B4-BE49-F238E27FC236}">
                <a16:creationId xmlns:a16="http://schemas.microsoft.com/office/drawing/2014/main" id="{2CC7D956-09CD-474F-BF1A-66238BD5601D}"/>
              </a:ext>
            </a:extLst>
          </p:cNvPr>
          <p:cNvSpPr txBox="1"/>
          <p:nvPr/>
        </p:nvSpPr>
        <p:spPr>
          <a:xfrm>
            <a:off x="1555003" y="2584709"/>
            <a:ext cx="7760657" cy="79137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rgbClr val="00B0F0"/>
                </a:solidFill>
                <a:latin typeface="Helvetica"/>
                <a:hlinkClick r:id="rId4">
                  <a:extLst>
                    <a:ext uri="{A12FA001-AC4F-418D-AE19-62706E023703}">
                      <ahyp:hlinkClr xmlns:ahyp="http://schemas.microsoft.com/office/drawing/2018/hyperlinkcolor" val="tx"/>
                    </a:ext>
                  </a:extLst>
                </a:hlinkClick>
              </a:rPr>
              <a:t>Therac-25.1985.</a:t>
            </a:r>
            <a:endParaRPr lang="en-US" sz="6500" spc="-300" dirty="0">
              <a:solidFill>
                <a:srgbClr val="00B0F0"/>
              </a:solidFill>
              <a:cs typeface="Calibri" panose="020F0502020204030204"/>
            </a:endParaRPr>
          </a:p>
        </p:txBody>
      </p:sp>
      <p:pic>
        <p:nvPicPr>
          <p:cNvPr id="18" name="Picture 17">
            <a:extLst>
              <a:ext uri="{FF2B5EF4-FFF2-40B4-BE49-F238E27FC236}">
                <a16:creationId xmlns:a16="http://schemas.microsoft.com/office/drawing/2014/main" id="{86A1BE9D-A949-9242-A3D7-A49BDA9B2C1F}"/>
              </a:ext>
            </a:extLst>
          </p:cNvPr>
          <p:cNvPicPr>
            <a:picLocks noChangeAspect="1"/>
          </p:cNvPicPr>
          <p:nvPr/>
        </p:nvPicPr>
        <p:blipFill>
          <a:blip r:embed="rId5"/>
          <a:stretch>
            <a:fillRect/>
          </a:stretch>
        </p:blipFill>
        <p:spPr>
          <a:xfrm>
            <a:off x="-362697" y="-589430"/>
            <a:ext cx="1917700" cy="1905000"/>
          </a:xfrm>
          <a:prstGeom prst="rect">
            <a:avLst/>
          </a:prstGeom>
        </p:spPr>
      </p:pic>
      <p:sp>
        <p:nvSpPr>
          <p:cNvPr id="20" name="TextBox 19">
            <a:extLst>
              <a:ext uri="{FF2B5EF4-FFF2-40B4-BE49-F238E27FC236}">
                <a16:creationId xmlns:a16="http://schemas.microsoft.com/office/drawing/2014/main" id="{8BA1037B-9633-C94E-8D64-C678A27F4B64}"/>
              </a:ext>
            </a:extLst>
          </p:cNvPr>
          <p:cNvSpPr txBox="1"/>
          <p:nvPr/>
        </p:nvSpPr>
        <p:spPr>
          <a:xfrm>
            <a:off x="1599526" y="4583876"/>
            <a:ext cx="4496474"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800"/>
              </a:spcBef>
              <a:spcAft>
                <a:spcPts val="600"/>
              </a:spcAft>
            </a:pPr>
            <a:r>
              <a:rPr lang="en-US" sz="1600" spc="-50" dirty="0">
                <a:solidFill>
                  <a:schemeClr val="bg2">
                    <a:lumMod val="25000"/>
                  </a:schemeClr>
                </a:solidFill>
                <a:latin typeface="Helvetica" pitchFamily="2" charset="0"/>
              </a:rPr>
              <a:t>3 deaths in six cancer patients</a:t>
            </a:r>
            <a:endParaRPr lang="en-US" sz="1600" spc="-50" dirty="0">
              <a:solidFill>
                <a:schemeClr val="bg2">
                  <a:lumMod val="25000"/>
                </a:schemeClr>
              </a:solidFill>
              <a:latin typeface="Helvetica" pitchFamily="2" charset="0"/>
              <a:cs typeface="Calibri" panose="020F0502020204030204"/>
            </a:endParaRPr>
          </a:p>
        </p:txBody>
      </p:sp>
    </p:spTree>
    <p:extLst>
      <p:ext uri="{BB962C8B-B14F-4D97-AF65-F5344CB8AC3E}">
        <p14:creationId xmlns:p14="http://schemas.microsoft.com/office/powerpoint/2010/main" val="3939863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7F5EFC-72B8-494E-A6E0-171C600DA420}"/>
              </a:ext>
            </a:extLst>
          </p:cNvPr>
          <p:cNvPicPr>
            <a:picLocks noChangeAspect="1"/>
          </p:cNvPicPr>
          <p:nvPr/>
        </p:nvPicPr>
        <p:blipFill rotWithShape="1">
          <a:blip r:embed="rId2">
            <a:grayscl/>
            <a:alphaModFix amt="35000"/>
            <a:extLst>
              <a:ext uri="{28A0092B-C50C-407E-A947-70E740481C1C}">
                <a14:useLocalDpi xmlns:a14="http://schemas.microsoft.com/office/drawing/2010/main" val="0"/>
              </a:ext>
            </a:extLst>
          </a:blip>
          <a:srcRect t="8435" b="9240"/>
          <a:stretch/>
        </p:blipFill>
        <p:spPr>
          <a:xfrm>
            <a:off x="0" y="0"/>
            <a:ext cx="12290961" cy="6858000"/>
          </a:xfrm>
          <a:prstGeom prst="rect">
            <a:avLst/>
          </a:prstGeom>
        </p:spPr>
      </p:pic>
      <p:sp>
        <p:nvSpPr>
          <p:cNvPr id="16" name="Rectangle">
            <a:extLst>
              <a:ext uri="{FF2B5EF4-FFF2-40B4-BE49-F238E27FC236}">
                <a16:creationId xmlns:a16="http://schemas.microsoft.com/office/drawing/2014/main" id="{8861D612-B972-CB41-82AB-DE3122AC3C1E}"/>
              </a:ext>
            </a:extLst>
          </p:cNvPr>
          <p:cNvSpPr/>
          <p:nvPr/>
        </p:nvSpPr>
        <p:spPr>
          <a:xfrm>
            <a:off x="1705493" y="5025671"/>
            <a:ext cx="329473" cy="124158"/>
          </a:xfrm>
          <a:prstGeom prst="rect">
            <a:avLst/>
          </a:prstGeom>
          <a:solidFill>
            <a:srgbClr val="00B0F0"/>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sp>
        <p:nvSpPr>
          <p:cNvPr id="14" name="TextBox 13">
            <a:extLst>
              <a:ext uri="{FF2B5EF4-FFF2-40B4-BE49-F238E27FC236}">
                <a16:creationId xmlns:a16="http://schemas.microsoft.com/office/drawing/2014/main" id="{2CC7D956-09CD-474F-BF1A-66238BD5601D}"/>
              </a:ext>
            </a:extLst>
          </p:cNvPr>
          <p:cNvSpPr txBox="1"/>
          <p:nvPr/>
        </p:nvSpPr>
        <p:spPr>
          <a:xfrm>
            <a:off x="1555003" y="2584709"/>
            <a:ext cx="7760657" cy="141974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rgbClr val="00B0F0"/>
                </a:solidFill>
                <a:latin typeface="Helvetica"/>
                <a:hlinkClick r:id="rId3">
                  <a:extLst>
                    <a:ext uri="{A12FA001-AC4F-418D-AE19-62706E023703}">
                      <ahyp:hlinkClr xmlns:ahyp="http://schemas.microsoft.com/office/drawing/2018/hyperlinkcolor" val="tx"/>
                    </a:ext>
                  </a:extLst>
                </a:hlinkClick>
              </a:rPr>
              <a:t>A306, Vicinity Nagoya Japan. 1994</a:t>
            </a:r>
            <a:endParaRPr lang="en-US" sz="6500" spc="-300" dirty="0">
              <a:solidFill>
                <a:srgbClr val="00B0F0"/>
              </a:solidFill>
              <a:cs typeface="Calibri" panose="020F0502020204030204"/>
            </a:endParaRPr>
          </a:p>
        </p:txBody>
      </p:sp>
      <p:pic>
        <p:nvPicPr>
          <p:cNvPr id="18" name="Picture 17">
            <a:extLst>
              <a:ext uri="{FF2B5EF4-FFF2-40B4-BE49-F238E27FC236}">
                <a16:creationId xmlns:a16="http://schemas.microsoft.com/office/drawing/2014/main" id="{86A1BE9D-A949-9242-A3D7-A49BDA9B2C1F}"/>
              </a:ext>
            </a:extLst>
          </p:cNvPr>
          <p:cNvPicPr>
            <a:picLocks noChangeAspect="1"/>
          </p:cNvPicPr>
          <p:nvPr/>
        </p:nvPicPr>
        <p:blipFill>
          <a:blip r:embed="rId4"/>
          <a:stretch>
            <a:fillRect/>
          </a:stretch>
        </p:blipFill>
        <p:spPr>
          <a:xfrm>
            <a:off x="-362697" y="-589430"/>
            <a:ext cx="1917700" cy="1905000"/>
          </a:xfrm>
          <a:prstGeom prst="rect">
            <a:avLst/>
          </a:prstGeom>
        </p:spPr>
      </p:pic>
      <p:sp>
        <p:nvSpPr>
          <p:cNvPr id="20" name="TextBox 19">
            <a:extLst>
              <a:ext uri="{FF2B5EF4-FFF2-40B4-BE49-F238E27FC236}">
                <a16:creationId xmlns:a16="http://schemas.microsoft.com/office/drawing/2014/main" id="{8BA1037B-9633-C94E-8D64-C678A27F4B64}"/>
              </a:ext>
            </a:extLst>
          </p:cNvPr>
          <p:cNvSpPr txBox="1"/>
          <p:nvPr/>
        </p:nvSpPr>
        <p:spPr>
          <a:xfrm>
            <a:off x="1599526" y="4583876"/>
            <a:ext cx="4496474"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800"/>
              </a:spcBef>
              <a:spcAft>
                <a:spcPts val="600"/>
              </a:spcAft>
            </a:pPr>
            <a:r>
              <a:rPr lang="en-US" sz="1600" spc="-50" dirty="0">
                <a:solidFill>
                  <a:schemeClr val="bg2">
                    <a:lumMod val="25000"/>
                  </a:schemeClr>
                </a:solidFill>
                <a:latin typeface="Helvetica" pitchFamily="2" charset="0"/>
              </a:rPr>
              <a:t>264 of 271 occupants were killed.</a:t>
            </a:r>
            <a:endParaRPr lang="en-US" sz="1600" spc="-50" dirty="0">
              <a:solidFill>
                <a:schemeClr val="bg2">
                  <a:lumMod val="25000"/>
                </a:schemeClr>
              </a:solidFill>
              <a:latin typeface="Helvetica" pitchFamily="2" charset="0"/>
              <a:cs typeface="Calibri" panose="020F0502020204030204"/>
            </a:endParaRPr>
          </a:p>
        </p:txBody>
      </p:sp>
    </p:spTree>
    <p:extLst>
      <p:ext uri="{BB962C8B-B14F-4D97-AF65-F5344CB8AC3E}">
        <p14:creationId xmlns:p14="http://schemas.microsoft.com/office/powerpoint/2010/main" val="9227430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9B50B7-607E-2C41-8A17-D6B4431E1A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extBox 14">
            <a:extLst>
              <a:ext uri="{FF2B5EF4-FFF2-40B4-BE49-F238E27FC236}">
                <a16:creationId xmlns:a16="http://schemas.microsoft.com/office/drawing/2014/main" id="{46826E04-93D4-AD41-A612-980006F34ABB}"/>
              </a:ext>
            </a:extLst>
          </p:cNvPr>
          <p:cNvSpPr txBox="1"/>
          <p:nvPr/>
        </p:nvSpPr>
        <p:spPr>
          <a:xfrm>
            <a:off x="1555003" y="2584709"/>
            <a:ext cx="7760657" cy="141974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4860"/>
              </a:lnSpc>
            </a:pPr>
            <a:r>
              <a:rPr lang="en-US" sz="6500" b="1" spc="-300" dirty="0">
                <a:solidFill>
                  <a:schemeClr val="bg1"/>
                </a:solidFill>
                <a:latin typeface="Helvetica"/>
              </a:rPr>
              <a:t>Software </a:t>
            </a:r>
          </a:p>
          <a:p>
            <a:pPr>
              <a:lnSpc>
                <a:spcPts val="4860"/>
              </a:lnSpc>
            </a:pPr>
            <a:r>
              <a:rPr lang="en-US" sz="6500" b="1" spc="-300" dirty="0">
                <a:solidFill>
                  <a:schemeClr val="bg2">
                    <a:lumMod val="25000"/>
                  </a:schemeClr>
                </a:solidFill>
                <a:latin typeface="Helvetica"/>
              </a:rPr>
              <a:t>Testing</a:t>
            </a:r>
            <a:endParaRPr lang="en-US" sz="6500" spc="-300" dirty="0">
              <a:solidFill>
                <a:schemeClr val="bg2">
                  <a:lumMod val="25000"/>
                </a:schemeClr>
              </a:solidFill>
              <a:cs typeface="Calibri" panose="020F0502020204030204"/>
            </a:endParaRPr>
          </a:p>
        </p:txBody>
      </p:sp>
      <p:sp>
        <p:nvSpPr>
          <p:cNvPr id="16" name="Rectangle">
            <a:extLst>
              <a:ext uri="{FF2B5EF4-FFF2-40B4-BE49-F238E27FC236}">
                <a16:creationId xmlns:a16="http://schemas.microsoft.com/office/drawing/2014/main" id="{8861D612-B972-CB41-82AB-DE3122AC3C1E}"/>
              </a:ext>
            </a:extLst>
          </p:cNvPr>
          <p:cNvSpPr/>
          <p:nvPr/>
        </p:nvSpPr>
        <p:spPr>
          <a:xfrm>
            <a:off x="1715638" y="5045014"/>
            <a:ext cx="329473" cy="124158"/>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8" name="Picture 7">
            <a:extLst>
              <a:ext uri="{FF2B5EF4-FFF2-40B4-BE49-F238E27FC236}">
                <a16:creationId xmlns:a16="http://schemas.microsoft.com/office/drawing/2014/main" id="{929DD07B-0A06-E945-A33E-4A06341E0F54}"/>
              </a:ext>
            </a:extLst>
          </p:cNvPr>
          <p:cNvPicPr>
            <a:picLocks noChangeAspect="1"/>
          </p:cNvPicPr>
          <p:nvPr/>
        </p:nvPicPr>
        <p:blipFill>
          <a:blip r:embed="rId3"/>
          <a:stretch>
            <a:fillRect/>
          </a:stretch>
        </p:blipFill>
        <p:spPr>
          <a:xfrm>
            <a:off x="237075" y="246261"/>
            <a:ext cx="718156" cy="233617"/>
          </a:xfrm>
          <a:prstGeom prst="rect">
            <a:avLst/>
          </a:prstGeom>
        </p:spPr>
      </p:pic>
      <p:sp>
        <p:nvSpPr>
          <p:cNvPr id="9" name="TextBox 8">
            <a:extLst>
              <a:ext uri="{FF2B5EF4-FFF2-40B4-BE49-F238E27FC236}">
                <a16:creationId xmlns:a16="http://schemas.microsoft.com/office/drawing/2014/main" id="{02F0EB0C-5D7A-0E49-BA46-B9FA644673E3}"/>
              </a:ext>
            </a:extLst>
          </p:cNvPr>
          <p:cNvSpPr txBox="1"/>
          <p:nvPr/>
        </p:nvSpPr>
        <p:spPr>
          <a:xfrm>
            <a:off x="1599526" y="4583876"/>
            <a:ext cx="4496474"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800"/>
              </a:spcBef>
              <a:spcAft>
                <a:spcPts val="600"/>
              </a:spcAft>
            </a:pPr>
            <a:r>
              <a:rPr lang="en-US" sz="1600" spc="-50" dirty="0">
                <a:solidFill>
                  <a:schemeClr val="bg1"/>
                </a:solidFill>
                <a:latin typeface="Helvetica" pitchFamily="2" charset="0"/>
              </a:rPr>
              <a:t>And avoided discipline</a:t>
            </a:r>
            <a:endParaRPr lang="en-US" sz="1600" spc="-50" dirty="0">
              <a:solidFill>
                <a:schemeClr val="bg1"/>
              </a:solidFill>
              <a:latin typeface="Helvetica" pitchFamily="2" charset="0"/>
              <a:cs typeface="Calibri" panose="020F0502020204030204"/>
            </a:endParaRPr>
          </a:p>
        </p:txBody>
      </p:sp>
    </p:spTree>
    <p:extLst>
      <p:ext uri="{BB962C8B-B14F-4D97-AF65-F5344CB8AC3E}">
        <p14:creationId xmlns:p14="http://schemas.microsoft.com/office/powerpoint/2010/main" val="1645544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0C1440-55D5-3347-9284-815EA803F1AF}"/>
              </a:ext>
            </a:extLst>
          </p:cNvPr>
          <p:cNvSpPr/>
          <p:nvPr/>
        </p:nvSpPr>
        <p:spPr>
          <a:xfrm>
            <a:off x="899410" y="908359"/>
            <a:ext cx="5375978" cy="5041283"/>
          </a:xfrm>
          <a:prstGeom prst="rect">
            <a:avLst/>
          </a:prstGeom>
          <a:solidFill>
            <a:srgbClr val="E84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a:extLst>
              <a:ext uri="{FF2B5EF4-FFF2-40B4-BE49-F238E27FC236}">
                <a16:creationId xmlns:a16="http://schemas.microsoft.com/office/drawing/2014/main" id="{07633A1C-D363-5544-B5DB-9609808B7997}"/>
              </a:ext>
            </a:extLst>
          </p:cNvPr>
          <p:cNvSpPr/>
          <p:nvPr/>
        </p:nvSpPr>
        <p:spPr>
          <a:xfrm>
            <a:off x="5457117" y="3290658"/>
            <a:ext cx="223498" cy="85676"/>
          </a:xfrm>
          <a:prstGeom prst="rect">
            <a:avLst/>
          </a:prstGeom>
          <a:solidFill>
            <a:schemeClr val="bg1"/>
          </a:solidFill>
          <a:ln w="12700">
            <a:miter lim="400000"/>
          </a:ln>
        </p:spPr>
        <p:txBody>
          <a:bodyPr lIns="71437" tIns="71437" rIns="71437" bIns="71437"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3000" b="0">
                <a:solidFill>
                  <a:srgbClr val="FFFFFF"/>
                </a:solidFill>
                <a:latin typeface="+mn-lt"/>
                <a:ea typeface="+mn-ea"/>
                <a:cs typeface="+mn-cs"/>
                <a:sym typeface="Helvetica Neue Medium"/>
              </a:defRPr>
            </a:pPr>
            <a:endParaRPr dirty="0"/>
          </a:p>
        </p:txBody>
      </p:sp>
      <p:pic>
        <p:nvPicPr>
          <p:cNvPr id="41" name="Picture 40">
            <a:extLst>
              <a:ext uri="{FF2B5EF4-FFF2-40B4-BE49-F238E27FC236}">
                <a16:creationId xmlns:a16="http://schemas.microsoft.com/office/drawing/2014/main" id="{7FFEA960-8DB8-CC4D-8EAF-305A6B16AA01}"/>
              </a:ext>
            </a:extLst>
          </p:cNvPr>
          <p:cNvPicPr>
            <a:picLocks noChangeAspect="1"/>
          </p:cNvPicPr>
          <p:nvPr/>
        </p:nvPicPr>
        <p:blipFill>
          <a:blip r:embed="rId3"/>
          <a:stretch>
            <a:fillRect/>
          </a:stretch>
        </p:blipFill>
        <p:spPr>
          <a:xfrm>
            <a:off x="-362697" y="-589430"/>
            <a:ext cx="1917700" cy="1905000"/>
          </a:xfrm>
          <a:prstGeom prst="rect">
            <a:avLst/>
          </a:prstGeom>
        </p:spPr>
      </p:pic>
      <p:sp>
        <p:nvSpPr>
          <p:cNvPr id="65" name="TextBox 64">
            <a:extLst>
              <a:ext uri="{FF2B5EF4-FFF2-40B4-BE49-F238E27FC236}">
                <a16:creationId xmlns:a16="http://schemas.microsoft.com/office/drawing/2014/main" id="{B105187D-66DC-E048-BD58-48303F003331}"/>
              </a:ext>
            </a:extLst>
          </p:cNvPr>
          <p:cNvSpPr txBox="1"/>
          <p:nvPr/>
        </p:nvSpPr>
        <p:spPr>
          <a:xfrm>
            <a:off x="6758252" y="3019424"/>
            <a:ext cx="3405080" cy="111825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57150" indent="-228600" algn="just">
              <a:lnSpc>
                <a:spcPts val="1620"/>
              </a:lnSpc>
              <a:buFont typeface="+mj-lt"/>
              <a:buAutoNum type="arabicPeriod"/>
            </a:pPr>
            <a:r>
              <a:rPr lang="en-US" sz="1400" spc="-30" dirty="0">
                <a:solidFill>
                  <a:schemeClr val="bg2">
                    <a:lumMod val="25000"/>
                  </a:schemeClr>
                </a:solidFill>
                <a:latin typeface="Helvetica" pitchFamily="2" charset="0"/>
                <a:cs typeface="Calibri" panose="020F0502020204030204"/>
              </a:rPr>
              <a:t>Design aid</a:t>
            </a:r>
          </a:p>
          <a:p>
            <a:pPr marL="57150" indent="-228600" algn="just">
              <a:lnSpc>
                <a:spcPts val="1620"/>
              </a:lnSpc>
              <a:buFont typeface="+mj-lt"/>
              <a:buAutoNum type="arabicPeriod"/>
            </a:pPr>
            <a:r>
              <a:rPr lang="en-US" sz="1400" spc="-30" dirty="0">
                <a:solidFill>
                  <a:schemeClr val="bg2">
                    <a:lumMod val="25000"/>
                  </a:schemeClr>
                </a:solidFill>
                <a:latin typeface="Helvetica" pitchFamily="2" charset="0"/>
                <a:cs typeface="Calibri" panose="020F0502020204030204"/>
              </a:rPr>
              <a:t>Feature documentation (for developers)</a:t>
            </a:r>
          </a:p>
          <a:p>
            <a:pPr marL="57150" indent="-228600" algn="just">
              <a:lnSpc>
                <a:spcPts val="1620"/>
              </a:lnSpc>
              <a:buFont typeface="+mj-lt"/>
              <a:buAutoNum type="arabicPeriod"/>
            </a:pPr>
            <a:r>
              <a:rPr lang="en-US" sz="1400" spc="-30" dirty="0">
                <a:solidFill>
                  <a:schemeClr val="bg2">
                    <a:lumMod val="25000"/>
                  </a:schemeClr>
                </a:solidFill>
                <a:latin typeface="Helvetica" pitchFamily="2" charset="0"/>
                <a:cs typeface="Calibri" panose="020F0502020204030204"/>
              </a:rPr>
              <a:t>Test your developer understanding</a:t>
            </a:r>
          </a:p>
          <a:p>
            <a:pPr marL="57150" indent="-228600" algn="just">
              <a:lnSpc>
                <a:spcPts val="1620"/>
              </a:lnSpc>
              <a:buFont typeface="+mj-lt"/>
              <a:buAutoNum type="arabicPeriod"/>
            </a:pPr>
            <a:r>
              <a:rPr lang="en-US" sz="1400" spc="-30" dirty="0">
                <a:solidFill>
                  <a:schemeClr val="bg2">
                    <a:lumMod val="25000"/>
                  </a:schemeClr>
                </a:solidFill>
                <a:latin typeface="Helvetica" pitchFamily="2" charset="0"/>
                <a:cs typeface="Calibri" panose="020F0502020204030204"/>
              </a:rPr>
              <a:t>Quality assurance</a:t>
            </a:r>
          </a:p>
          <a:p>
            <a:pPr marL="57150" indent="-228600" algn="just">
              <a:lnSpc>
                <a:spcPts val="1620"/>
              </a:lnSpc>
              <a:buFont typeface="+mj-lt"/>
              <a:buAutoNum type="arabicPeriod"/>
            </a:pPr>
            <a:r>
              <a:rPr lang="en-US" sz="1400" spc="-30" dirty="0">
                <a:solidFill>
                  <a:schemeClr val="bg2">
                    <a:lumMod val="25000"/>
                  </a:schemeClr>
                </a:solidFill>
                <a:latin typeface="Helvetica" pitchFamily="2" charset="0"/>
                <a:cs typeface="Calibri" panose="020F0502020204030204"/>
              </a:rPr>
              <a:t>Continuous delivery aid </a:t>
            </a:r>
          </a:p>
        </p:txBody>
      </p:sp>
      <p:sp>
        <p:nvSpPr>
          <p:cNvPr id="66" name="TextBox 65">
            <a:extLst>
              <a:ext uri="{FF2B5EF4-FFF2-40B4-BE49-F238E27FC236}">
                <a16:creationId xmlns:a16="http://schemas.microsoft.com/office/drawing/2014/main" id="{D6EC3CCB-020E-024D-A787-499FD45DCDF8}"/>
              </a:ext>
            </a:extLst>
          </p:cNvPr>
          <p:cNvSpPr txBox="1"/>
          <p:nvPr/>
        </p:nvSpPr>
        <p:spPr>
          <a:xfrm>
            <a:off x="6758251" y="2607250"/>
            <a:ext cx="3734862" cy="31951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0"/>
              </a:lnSpc>
              <a:spcBef>
                <a:spcPts val="1800"/>
              </a:spcBef>
              <a:spcAft>
                <a:spcPts val="600"/>
              </a:spcAft>
            </a:pPr>
            <a:r>
              <a:rPr lang="en-US" b="1" spc="-50" dirty="0">
                <a:solidFill>
                  <a:schemeClr val="bg2">
                    <a:lumMod val="25000"/>
                  </a:schemeClr>
                </a:solidFill>
                <a:latin typeface="Helvetica" pitchFamily="2" charset="0"/>
                <a:cs typeface="Calibri" panose="020F0502020204030204"/>
              </a:rPr>
              <a:t>Features of testing</a:t>
            </a:r>
          </a:p>
        </p:txBody>
      </p:sp>
      <p:sp>
        <p:nvSpPr>
          <p:cNvPr id="17" name="TextBox 16">
            <a:extLst>
              <a:ext uri="{FF2B5EF4-FFF2-40B4-BE49-F238E27FC236}">
                <a16:creationId xmlns:a16="http://schemas.microsoft.com/office/drawing/2014/main" id="{8AF6F0F2-F4C2-1549-A5E4-B2B9F536DFE6}"/>
              </a:ext>
            </a:extLst>
          </p:cNvPr>
          <p:cNvSpPr txBox="1"/>
          <p:nvPr/>
        </p:nvSpPr>
        <p:spPr>
          <a:xfrm>
            <a:off x="2960504" y="5253818"/>
            <a:ext cx="2814733" cy="45140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1420"/>
              </a:lnSpc>
              <a:spcBef>
                <a:spcPts val="1800"/>
              </a:spcBef>
              <a:spcAft>
                <a:spcPts val="600"/>
              </a:spcAft>
            </a:pPr>
            <a:r>
              <a:rPr lang="en-US" sz="1200" b="1" spc="-30" dirty="0">
                <a:solidFill>
                  <a:schemeClr val="bg1"/>
                </a:solidFill>
                <a:latin typeface="Helvetica" pitchFamily="2" charset="0"/>
                <a:cs typeface="Calibri" panose="020F0502020204030204"/>
              </a:rPr>
              <a:t>Your tests are your first and best line of defense against software defense</a:t>
            </a:r>
          </a:p>
        </p:txBody>
      </p:sp>
      <p:sp>
        <p:nvSpPr>
          <p:cNvPr id="19" name="TextBox 18">
            <a:extLst>
              <a:ext uri="{FF2B5EF4-FFF2-40B4-BE49-F238E27FC236}">
                <a16:creationId xmlns:a16="http://schemas.microsoft.com/office/drawing/2014/main" id="{BB46CB8A-24F2-FC49-B4F5-5E1CA330106B}"/>
              </a:ext>
            </a:extLst>
          </p:cNvPr>
          <p:cNvSpPr txBox="1"/>
          <p:nvPr/>
        </p:nvSpPr>
        <p:spPr>
          <a:xfrm>
            <a:off x="681413" y="1759039"/>
            <a:ext cx="5089142" cy="92813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lnSpc>
                <a:spcPts val="3060"/>
              </a:lnSpc>
            </a:pPr>
            <a:r>
              <a:rPr lang="en-US" sz="4000" b="1" spc="-150" dirty="0">
                <a:solidFill>
                  <a:schemeClr val="bg1"/>
                </a:solidFill>
                <a:latin typeface="Helvetica"/>
              </a:rPr>
              <a:t>The secret weapon to  application success</a:t>
            </a:r>
            <a:endParaRPr lang="en-US" sz="4000" spc="-150" dirty="0">
              <a:solidFill>
                <a:schemeClr val="bg1"/>
              </a:solidFill>
              <a:cs typeface="Calibri" panose="020F0502020204030204"/>
            </a:endParaRPr>
          </a:p>
        </p:txBody>
      </p:sp>
      <p:cxnSp>
        <p:nvCxnSpPr>
          <p:cNvPr id="5" name="Straight Connector 4">
            <a:extLst>
              <a:ext uri="{FF2B5EF4-FFF2-40B4-BE49-F238E27FC236}">
                <a16:creationId xmlns:a16="http://schemas.microsoft.com/office/drawing/2014/main" id="{F249D701-1810-D143-999A-05C321CA67F5}"/>
              </a:ext>
            </a:extLst>
          </p:cNvPr>
          <p:cNvCxnSpPr>
            <a:cxnSpLocks/>
          </p:cNvCxnSpPr>
          <p:nvPr/>
        </p:nvCxnSpPr>
        <p:spPr>
          <a:xfrm>
            <a:off x="6833201" y="5444790"/>
            <a:ext cx="3225199" cy="0"/>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930575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75A6134F78CEA4591368FFAC4EE902E" ma:contentTypeVersion="3" ma:contentTypeDescription="Create a new document." ma:contentTypeScope="" ma:versionID="ea8d5228c9e3df42acbe91aa20329053">
  <xsd:schema xmlns:xsd="http://www.w3.org/2001/XMLSchema" xmlns:xs="http://www.w3.org/2001/XMLSchema" xmlns:p="http://schemas.microsoft.com/office/2006/metadata/properties" xmlns:ns2="d2eea739-d41d-4e7e-86e9-754ceb38069a" targetNamespace="http://schemas.microsoft.com/office/2006/metadata/properties" ma:root="true" ma:fieldsID="3f7bb44c74770746791c8f41e5fc62e6" ns2:_="">
    <xsd:import namespace="d2eea739-d41d-4e7e-86e9-754ceb38069a"/>
    <xsd:element name="properties">
      <xsd:complexType>
        <xsd:sequence>
          <xsd:element name="documentManagement">
            <xsd:complexType>
              <xsd:all>
                <xsd:element ref="ns2:MediaServiceMetadata" minOccurs="0"/>
                <xsd:element ref="ns2:MediaServiceFastMetadata"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2eea739-d41d-4e7e-86e9-754ceb38069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D8469F-ADE5-4845-B690-DD9DFB03DD7E}">
  <ds:schemaRefs>
    <ds:schemaRef ds:uri="http://schemas.microsoft.com/sharepoint/v3/contenttype/forms"/>
  </ds:schemaRefs>
</ds:datastoreItem>
</file>

<file path=customXml/itemProps2.xml><?xml version="1.0" encoding="utf-8"?>
<ds:datastoreItem xmlns:ds="http://schemas.openxmlformats.org/officeDocument/2006/customXml" ds:itemID="{67AC3B8F-834C-4D6D-80B9-13A6D21430D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2eea739-d41d-4e7e-86e9-754ceb3806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03B6F8B-D4F1-4AA6-B774-A0484BA54890}">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office theme</Template>
  <TotalTime>4562</TotalTime>
  <Words>1448</Words>
  <Application>Microsoft Macintosh PowerPoint</Application>
  <PresentationFormat>Widescreen</PresentationFormat>
  <Paragraphs>243</Paragraphs>
  <Slides>37</Slides>
  <Notes>19</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37</vt:i4>
      </vt:variant>
    </vt:vector>
  </HeadingPairs>
  <TitlesOfParts>
    <vt:vector size="49" baseType="lpstr">
      <vt:lpstr>Arial</vt:lpstr>
      <vt:lpstr>Arial Narrow</vt:lpstr>
      <vt:lpstr>Calibri</vt:lpstr>
      <vt:lpstr>Calibri Light</vt:lpstr>
      <vt:lpstr>Helvetica</vt:lpstr>
      <vt:lpstr>Helvetica Light</vt:lpstr>
      <vt:lpstr>Helvetica Neue</vt:lpstr>
      <vt:lpstr>office theme</vt:lpstr>
      <vt:lpstr>Custom Design</vt:lpstr>
      <vt:lpstr>3_Custom Design</vt:lpstr>
      <vt:lpstr>2_Custom Design</vt:lpstr>
      <vt:lpstr>1_Custom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Sergio Benitez</cp:lastModifiedBy>
  <cp:revision>481</cp:revision>
  <dcterms:created xsi:type="dcterms:W3CDTF">2013-07-15T20:26:40Z</dcterms:created>
  <dcterms:modified xsi:type="dcterms:W3CDTF">2019-07-30T17:14:40Z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0x010100875A6134F78CEA4591368FFAC4EE902E</vt:lpwstr>
  </property>
</Properties>
</file>

<file path=docProps/thumbnail.jpeg>
</file>